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theme/theme4.xml" ContentType="application/vnd.openxmlformats-officedocument.theme+xml"/>
  <Override PartName="/ppt/slideLayouts/slideLayout26.xml" ContentType="application/vnd.openxmlformats-officedocument.presentationml.slideLayout+xml"/>
  <Override PartName="/ppt/theme/theme5.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7.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8.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theme/theme9.xml" ContentType="application/vnd.openxmlformats-officedocument.theme+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10.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11.xml" ContentType="application/vnd.openxmlformats-officedocument.them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theme/theme12.xml" ContentType="application/vnd.openxmlformats-officedocument.theme+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theme/theme13.xml" ContentType="application/vnd.openxmlformats-officedocument.theme+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theme/theme14.xml" ContentType="application/vnd.openxmlformats-officedocument.theme+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15.xml" ContentType="application/vnd.openxmlformats-officedocument.theme+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theme/theme16.xml" ContentType="application/vnd.openxmlformats-officedocument.theme+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17.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theme/theme18.xml" ContentType="application/vnd.openxmlformats-officedocument.theme+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theme/theme19.xml" ContentType="application/vnd.openxmlformats-officedocument.theme+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theme/theme20.xml" ContentType="application/vnd.openxmlformats-officedocument.theme+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21.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22.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theme/theme23.xml" ContentType="application/vnd.openxmlformats-officedocument.theme+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theme/theme24.xml" ContentType="application/vnd.openxmlformats-officedocument.theme+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theme/theme25.xml" ContentType="application/vnd.openxmlformats-officedocument.theme+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theme/theme26.xml" ContentType="application/vnd.openxmlformats-officedocument.theme+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theme/theme27.xml" ContentType="application/vnd.openxmlformats-officedocument.theme+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theme/theme28.xml" ContentType="application/vnd.openxmlformats-officedocument.theme+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29.xml" ContentType="application/vnd.openxmlformats-officedocument.them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theme/theme30.xml" ContentType="application/vnd.openxmlformats-officedocument.theme+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theme/theme31.xml" ContentType="application/vnd.openxmlformats-officedocument.theme+xml"/>
  <Override PartName="/ppt/slideLayouts/slideLayout312.xml" ContentType="application/vnd.openxmlformats-officedocument.presentationml.slideLayout+xml"/>
  <Override PartName="/ppt/theme/theme32.xml" ContentType="application/vnd.openxmlformats-officedocument.theme+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theme/theme33.xml" ContentType="application/vnd.openxmlformats-officedocument.theme+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theme/theme34.xml" ContentType="application/vnd.openxmlformats-officedocument.theme+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theme/theme35.xml" ContentType="application/vnd.openxmlformats-officedocument.theme+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theme/theme36.xml" ContentType="application/vnd.openxmlformats-officedocument.theme+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theme/theme37.xml" ContentType="application/vnd.openxmlformats-officedocument.theme+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theme/theme38.xml" ContentType="application/vnd.openxmlformats-officedocument.theme+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theme/theme39.xml" ContentType="application/vnd.openxmlformats-officedocument.theme+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theme/theme40.xml" ContentType="application/vnd.openxmlformats-officedocument.theme+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theme/theme41.xml" ContentType="application/vnd.openxmlformats-officedocument.theme+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theme/theme42.xml" ContentType="application/vnd.openxmlformats-officedocument.theme+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theme/theme43.xml" ContentType="application/vnd.openxmlformats-officedocument.theme+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theme/theme44.xml" ContentType="application/vnd.openxmlformats-officedocument.theme+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45.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theme/theme46.xml" ContentType="application/vnd.openxmlformats-officedocument.theme+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theme/theme47.xml" ContentType="application/vnd.openxmlformats-officedocument.theme+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theme/theme48.xml" ContentType="application/vnd.openxmlformats-officedocument.theme+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49.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theme/theme50.xml" ContentType="application/vnd.openxmlformats-officedocument.theme+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theme/theme51.xml" ContentType="application/vnd.openxmlformats-officedocument.theme+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theme/theme52.xml" ContentType="application/vnd.openxmlformats-officedocument.theme+xml"/>
  <Override PartName="/ppt/slideLayouts/slideLayout531.xml" ContentType="application/vnd.openxmlformats-officedocument.presentationml.slideLayout+xml"/>
  <Override PartName="/ppt/theme/theme53.xml" ContentType="application/vnd.openxmlformats-officedocument.theme+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theme/theme54.xml" ContentType="application/vnd.openxmlformats-officedocument.theme+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theme/themeOverride1.xml" ContentType="application/vnd.openxmlformats-officedocument.themeOverr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1" r:id="rId1"/>
    <p:sldMasterId id="2147483653" r:id="rId2"/>
    <p:sldMasterId id="2147483885" r:id="rId3"/>
    <p:sldMasterId id="2147484152" r:id="rId4"/>
    <p:sldMasterId id="2147484231" r:id="rId5"/>
    <p:sldMasterId id="2147485060" r:id="rId6"/>
    <p:sldMasterId id="2147485108" r:id="rId7"/>
    <p:sldMasterId id="2147485120" r:id="rId8"/>
    <p:sldMasterId id="2147485132" r:id="rId9"/>
    <p:sldMasterId id="2147485144" r:id="rId10"/>
    <p:sldMasterId id="2147485192" r:id="rId11"/>
    <p:sldMasterId id="2147485253" r:id="rId12"/>
    <p:sldMasterId id="2147485265" r:id="rId13"/>
    <p:sldMasterId id="2147485289" r:id="rId14"/>
    <p:sldMasterId id="2147485337" r:id="rId15"/>
    <p:sldMasterId id="2147485349" r:id="rId16"/>
    <p:sldMasterId id="2147485385" r:id="rId17"/>
    <p:sldMasterId id="2147485408" r:id="rId18"/>
    <p:sldMasterId id="2147485420" r:id="rId19"/>
    <p:sldMasterId id="2147485456" r:id="rId20"/>
    <p:sldMasterId id="2147485468" r:id="rId21"/>
    <p:sldMasterId id="2147485480" r:id="rId22"/>
    <p:sldMasterId id="2147485492" r:id="rId23"/>
    <p:sldMasterId id="2147485890" r:id="rId24"/>
    <p:sldMasterId id="2147485914" r:id="rId25"/>
    <p:sldMasterId id="2147485926" r:id="rId26"/>
    <p:sldMasterId id="2147485962" r:id="rId27"/>
    <p:sldMasterId id="2147485986" r:id="rId28"/>
    <p:sldMasterId id="2147486059" r:id="rId29"/>
    <p:sldMasterId id="2147486071" r:id="rId30"/>
    <p:sldMasterId id="2147486095" r:id="rId31"/>
    <p:sldMasterId id="2147486155" r:id="rId32"/>
    <p:sldMasterId id="2147486157" r:id="rId33"/>
    <p:sldMasterId id="2147486181" r:id="rId34"/>
    <p:sldMasterId id="2147486193" r:id="rId35"/>
    <p:sldMasterId id="2147486245" r:id="rId36"/>
    <p:sldMasterId id="2147486259" r:id="rId37"/>
    <p:sldMasterId id="2147486271" r:id="rId38"/>
    <p:sldMasterId id="2147486283" r:id="rId39"/>
    <p:sldMasterId id="2147486295" r:id="rId40"/>
    <p:sldMasterId id="2147486307" r:id="rId41"/>
    <p:sldMasterId id="2147486319" r:id="rId42"/>
    <p:sldMasterId id="2147486334" r:id="rId43"/>
    <p:sldMasterId id="2147486346" r:id="rId44"/>
    <p:sldMasterId id="2147486358" r:id="rId45"/>
    <p:sldMasterId id="2147486370" r:id="rId46"/>
    <p:sldMasterId id="2147486381" r:id="rId47"/>
    <p:sldMasterId id="2147486393" r:id="rId48"/>
    <p:sldMasterId id="2147486405" r:id="rId49"/>
    <p:sldMasterId id="2147486417" r:id="rId50"/>
    <p:sldMasterId id="2147486429" r:id="rId51"/>
    <p:sldMasterId id="2147486441" r:id="rId52"/>
    <p:sldMasterId id="2147486445" r:id="rId53"/>
    <p:sldMasterId id="2147486448" r:id="rId54"/>
    <p:sldMasterId id="2147486451" r:id="rId55"/>
  </p:sldMasterIdLst>
  <p:notesMasterIdLst>
    <p:notesMasterId r:id="rId170"/>
  </p:notesMasterIdLst>
  <p:sldIdLst>
    <p:sldId id="435" r:id="rId56"/>
    <p:sldId id="1165" r:id="rId57"/>
    <p:sldId id="1167" r:id="rId58"/>
    <p:sldId id="1202" r:id="rId59"/>
    <p:sldId id="1203" r:id="rId60"/>
    <p:sldId id="1148" r:id="rId61"/>
    <p:sldId id="1180" r:id="rId62"/>
    <p:sldId id="1142" r:id="rId63"/>
    <p:sldId id="1146" r:id="rId64"/>
    <p:sldId id="1061" r:id="rId65"/>
    <p:sldId id="297" r:id="rId66"/>
    <p:sldId id="1157" r:id="rId67"/>
    <p:sldId id="1158" r:id="rId68"/>
    <p:sldId id="1159" r:id="rId69"/>
    <p:sldId id="1160" r:id="rId70"/>
    <p:sldId id="1162" r:id="rId71"/>
    <p:sldId id="1144" r:id="rId72"/>
    <p:sldId id="1183" r:id="rId73"/>
    <p:sldId id="358" r:id="rId74"/>
    <p:sldId id="1075" r:id="rId75"/>
    <p:sldId id="1173" r:id="rId76"/>
    <p:sldId id="366" r:id="rId77"/>
    <p:sldId id="1009" r:id="rId78"/>
    <p:sldId id="381" r:id="rId79"/>
    <p:sldId id="359" r:id="rId80"/>
    <p:sldId id="335" r:id="rId81"/>
    <p:sldId id="633" r:id="rId82"/>
    <p:sldId id="634" r:id="rId83"/>
    <p:sldId id="361" r:id="rId84"/>
    <p:sldId id="635" r:id="rId85"/>
    <p:sldId id="1017" r:id="rId86"/>
    <p:sldId id="640" r:id="rId87"/>
    <p:sldId id="641" r:id="rId88"/>
    <p:sldId id="663" r:id="rId89"/>
    <p:sldId id="1019" r:id="rId90"/>
    <p:sldId id="1021" r:id="rId91"/>
    <p:sldId id="1020" r:id="rId92"/>
    <p:sldId id="666" r:id="rId93"/>
    <p:sldId id="362" r:id="rId94"/>
    <p:sldId id="667" r:id="rId95"/>
    <p:sldId id="1028" r:id="rId96"/>
    <p:sldId id="1185" r:id="rId97"/>
    <p:sldId id="363" r:id="rId98"/>
    <p:sldId id="700" r:id="rId99"/>
    <p:sldId id="709" r:id="rId100"/>
    <p:sldId id="711" r:id="rId101"/>
    <p:sldId id="715" r:id="rId102"/>
    <p:sldId id="717" r:id="rId103"/>
    <p:sldId id="732" r:id="rId104"/>
    <p:sldId id="364" r:id="rId105"/>
    <p:sldId id="738" r:id="rId106"/>
    <p:sldId id="740" r:id="rId107"/>
    <p:sldId id="753" r:id="rId108"/>
    <p:sldId id="754" r:id="rId109"/>
    <p:sldId id="412" r:id="rId110"/>
    <p:sldId id="1186" r:id="rId111"/>
    <p:sldId id="365" r:id="rId112"/>
    <p:sldId id="1047" r:id="rId113"/>
    <p:sldId id="1048" r:id="rId114"/>
    <p:sldId id="1050" r:id="rId115"/>
    <p:sldId id="355" r:id="rId116"/>
    <p:sldId id="757" r:id="rId117"/>
    <p:sldId id="758" r:id="rId118"/>
    <p:sldId id="769" r:id="rId119"/>
    <p:sldId id="759" r:id="rId120"/>
    <p:sldId id="760" r:id="rId121"/>
    <p:sldId id="777" r:id="rId122"/>
    <p:sldId id="794" r:id="rId123"/>
    <p:sldId id="356" r:id="rId124"/>
    <p:sldId id="1008" r:id="rId125"/>
    <p:sldId id="797" r:id="rId126"/>
    <p:sldId id="811" r:id="rId127"/>
    <p:sldId id="1188" r:id="rId128"/>
    <p:sldId id="812" r:id="rId129"/>
    <p:sldId id="1015" r:id="rId130"/>
    <p:sldId id="1016" r:id="rId131"/>
    <p:sldId id="1189" r:id="rId132"/>
    <p:sldId id="1054" r:id="rId133"/>
    <p:sldId id="354" r:id="rId134"/>
    <p:sldId id="1066" r:id="rId135"/>
    <p:sldId id="1072" r:id="rId136"/>
    <p:sldId id="1087" r:id="rId137"/>
    <p:sldId id="1115" r:id="rId138"/>
    <p:sldId id="1121" r:id="rId139"/>
    <p:sldId id="1190" r:id="rId140"/>
    <p:sldId id="1191" r:id="rId141"/>
    <p:sldId id="1168" r:id="rId142"/>
    <p:sldId id="1169" r:id="rId143"/>
    <p:sldId id="1195" r:id="rId144"/>
    <p:sldId id="938" r:id="rId145"/>
    <p:sldId id="939" r:id="rId146"/>
    <p:sldId id="944" r:id="rId147"/>
    <p:sldId id="956" r:id="rId148"/>
    <p:sldId id="1196" r:id="rId149"/>
    <p:sldId id="1201" r:id="rId150"/>
    <p:sldId id="1197" r:id="rId151"/>
    <p:sldId id="1176" r:id="rId152"/>
    <p:sldId id="1198" r:id="rId153"/>
    <p:sldId id="1199" r:id="rId154"/>
    <p:sldId id="466" r:id="rId155"/>
    <p:sldId id="477" r:id="rId156"/>
    <p:sldId id="1014" r:id="rId157"/>
    <p:sldId id="486" r:id="rId158"/>
    <p:sldId id="507" r:id="rId159"/>
    <p:sldId id="1200" r:id="rId160"/>
    <p:sldId id="520" r:id="rId161"/>
    <p:sldId id="543" r:id="rId162"/>
    <p:sldId id="1178" r:id="rId163"/>
    <p:sldId id="1179" r:id="rId164"/>
    <p:sldId id="1177" r:id="rId165"/>
    <p:sldId id="1153" r:id="rId166"/>
    <p:sldId id="1187" r:id="rId167"/>
    <p:sldId id="449" r:id="rId168"/>
    <p:sldId id="1155" r:id="rId169"/>
  </p:sldIdLst>
  <p:sldSz cx="9144000" cy="6858000" type="screen4x3"/>
  <p:notesSz cx="6858000" cy="9144000"/>
  <p:defaultTextStyle>
    <a:defPPr>
      <a:defRPr lang="en-US"/>
    </a:defPPr>
    <a:lvl1pPr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1pPr>
    <a:lvl2pPr marL="4572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2pPr>
    <a:lvl3pPr marL="9144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3pPr>
    <a:lvl4pPr marL="13716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4pPr>
    <a:lvl5pPr marL="1828800" algn="ctr" rtl="0" fontAlgn="base">
      <a:spcBef>
        <a:spcPct val="0"/>
      </a:spcBef>
      <a:spcAft>
        <a:spcPct val="0"/>
      </a:spcAft>
      <a:defRPr sz="2400" b="1" kern="1200">
        <a:solidFill>
          <a:schemeClr val="tx1"/>
        </a:solidFill>
        <a:latin typeface="Arial" charset="0"/>
        <a:ea typeface="ＭＳ Ｐゴシック" charset="0"/>
        <a:cs typeface="ＭＳ Ｐゴシック" charset="0"/>
      </a:defRPr>
    </a:lvl5pPr>
    <a:lvl6pPr marL="2286000" algn="l" defTabSz="457200" rtl="0" eaLnBrk="1" latinLnBrk="0" hangingPunct="1">
      <a:defRPr sz="2400" b="1" kern="1200">
        <a:solidFill>
          <a:schemeClr val="tx1"/>
        </a:solidFill>
        <a:latin typeface="Arial" charset="0"/>
        <a:ea typeface="ＭＳ Ｐゴシック" charset="0"/>
        <a:cs typeface="ＭＳ Ｐゴシック" charset="0"/>
      </a:defRPr>
    </a:lvl6pPr>
    <a:lvl7pPr marL="2743200" algn="l" defTabSz="457200" rtl="0" eaLnBrk="1" latinLnBrk="0" hangingPunct="1">
      <a:defRPr sz="2400" b="1" kern="1200">
        <a:solidFill>
          <a:schemeClr val="tx1"/>
        </a:solidFill>
        <a:latin typeface="Arial" charset="0"/>
        <a:ea typeface="ＭＳ Ｐゴシック" charset="0"/>
        <a:cs typeface="ＭＳ Ｐゴシック" charset="0"/>
      </a:defRPr>
    </a:lvl7pPr>
    <a:lvl8pPr marL="3200400" algn="l" defTabSz="457200" rtl="0" eaLnBrk="1" latinLnBrk="0" hangingPunct="1">
      <a:defRPr sz="2400" b="1" kern="1200">
        <a:solidFill>
          <a:schemeClr val="tx1"/>
        </a:solidFill>
        <a:latin typeface="Arial" charset="0"/>
        <a:ea typeface="ＭＳ Ｐゴシック" charset="0"/>
        <a:cs typeface="ＭＳ Ｐゴシック" charset="0"/>
      </a:defRPr>
    </a:lvl8pPr>
    <a:lvl9pPr marL="3657600" algn="l" defTabSz="457200" rtl="0" eaLnBrk="1" latinLnBrk="0" hangingPunct="1">
      <a:defRPr sz="2400" b="1" kern="1200">
        <a:solidFill>
          <a:schemeClr val="tx1"/>
        </a:solidFill>
        <a:latin typeface="Arial" charset="0"/>
        <a:ea typeface="ＭＳ Ｐゴシック" charset="0"/>
        <a:cs typeface="ＭＳ Ｐゴシック" charset="0"/>
      </a:defRPr>
    </a:lvl9pPr>
  </p:defaultTextStyle>
  <p:extLst>
    <p:ext uri="{521415D9-36F7-43E2-AB2F-B90AF26B5E84}">
      <p14:sectionLst xmlns:p14="http://schemas.microsoft.com/office/powerpoint/2010/main">
        <p14:section name="Sermon" id="{D062E4DB-D519-C948-AA33-A7D4F10ACC0D}">
          <p14:sldIdLst>
            <p14:sldId id="435"/>
            <p14:sldId id="1165"/>
            <p14:sldId id="1167"/>
            <p14:sldId id="1202"/>
            <p14:sldId id="1203"/>
            <p14:sldId id="1148"/>
            <p14:sldId id="1180"/>
            <p14:sldId id="1142"/>
            <p14:sldId id="1146"/>
            <p14:sldId id="1061"/>
            <p14:sldId id="297"/>
            <p14:sldId id="1157"/>
            <p14:sldId id="1158"/>
            <p14:sldId id="1159"/>
            <p14:sldId id="1160"/>
            <p14:sldId id="1162"/>
            <p14:sldId id="1144"/>
            <p14:sldId id="1183"/>
          </p14:sldIdLst>
        </p14:section>
        <p14:section name="Chapters" id="{DFC1935A-57F3-3343-BE01-3EC666A9CF17}">
          <p14:sldIdLst>
            <p14:sldId id="358"/>
            <p14:sldId id="1075"/>
            <p14:sldId id="1173"/>
            <p14:sldId id="366"/>
            <p14:sldId id="1009"/>
            <p14:sldId id="381"/>
            <p14:sldId id="359"/>
            <p14:sldId id="335"/>
            <p14:sldId id="633"/>
            <p14:sldId id="634"/>
            <p14:sldId id="361"/>
            <p14:sldId id="635"/>
            <p14:sldId id="1017"/>
            <p14:sldId id="640"/>
            <p14:sldId id="641"/>
            <p14:sldId id="663"/>
            <p14:sldId id="1019"/>
            <p14:sldId id="1021"/>
            <p14:sldId id="1020"/>
            <p14:sldId id="666"/>
            <p14:sldId id="362"/>
            <p14:sldId id="667"/>
            <p14:sldId id="1028"/>
            <p14:sldId id="1185"/>
            <p14:sldId id="363"/>
            <p14:sldId id="700"/>
            <p14:sldId id="709"/>
            <p14:sldId id="711"/>
            <p14:sldId id="715"/>
            <p14:sldId id="717"/>
            <p14:sldId id="732"/>
            <p14:sldId id="364"/>
            <p14:sldId id="738"/>
            <p14:sldId id="740"/>
            <p14:sldId id="753"/>
            <p14:sldId id="754"/>
            <p14:sldId id="412"/>
            <p14:sldId id="1186"/>
            <p14:sldId id="365"/>
            <p14:sldId id="1047"/>
            <p14:sldId id="1048"/>
            <p14:sldId id="1050"/>
            <p14:sldId id="355"/>
            <p14:sldId id="757"/>
            <p14:sldId id="758"/>
            <p14:sldId id="769"/>
            <p14:sldId id="759"/>
            <p14:sldId id="760"/>
            <p14:sldId id="777"/>
            <p14:sldId id="794"/>
            <p14:sldId id="356"/>
            <p14:sldId id="1008"/>
            <p14:sldId id="797"/>
            <p14:sldId id="811"/>
            <p14:sldId id="1188"/>
            <p14:sldId id="812"/>
            <p14:sldId id="1015"/>
            <p14:sldId id="1016"/>
            <p14:sldId id="1189"/>
            <p14:sldId id="1054"/>
            <p14:sldId id="354"/>
            <p14:sldId id="1066"/>
            <p14:sldId id="1072"/>
            <p14:sldId id="1087"/>
            <p14:sldId id="1115"/>
            <p14:sldId id="1121"/>
            <p14:sldId id="1190"/>
            <p14:sldId id="1191"/>
            <p14:sldId id="1168"/>
            <p14:sldId id="1169"/>
            <p14:sldId id="1195"/>
            <p14:sldId id="938"/>
            <p14:sldId id="939"/>
            <p14:sldId id="944"/>
            <p14:sldId id="956"/>
            <p14:sldId id="1196"/>
            <p14:sldId id="1201"/>
            <p14:sldId id="1197"/>
            <p14:sldId id="1176"/>
            <p14:sldId id="1198"/>
            <p14:sldId id="1199"/>
            <p14:sldId id="466"/>
            <p14:sldId id="477"/>
            <p14:sldId id="1014"/>
            <p14:sldId id="486"/>
            <p14:sldId id="507"/>
            <p14:sldId id="1200"/>
            <p14:sldId id="520"/>
            <p14:sldId id="543"/>
          </p14:sldIdLst>
        </p14:section>
        <p14:section name="Conclusion" id="{EDA5D71B-A91D-A042-8A1F-5F7CAF294137}">
          <p14:sldIdLst>
            <p14:sldId id="1178"/>
            <p14:sldId id="1179"/>
            <p14:sldId id="1177"/>
            <p14:sldId id="1153"/>
            <p14:sldId id="1187"/>
            <p14:sldId id="449"/>
            <p14:sldId id="1155"/>
          </p14:sldIdLst>
        </p14:section>
      </p14:sectionLst>
    </p:ext>
    <p:ext uri="{EFAFB233-063F-42B5-8137-9DF3F51BA10A}">
      <p15:sldGuideLst xmlns:p15="http://schemas.microsoft.com/office/powerpoint/2012/main">
        <p15:guide id="1" orient="horz" pos="2160">
          <p15:clr>
            <a:srgbClr val="A4A3A4"/>
          </p15:clr>
        </p15:guide>
        <p15:guide id="2" pos="2832">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CF26C"/>
    <a:srgbClr val="FFFFFF"/>
    <a:srgbClr val="EAEAEA"/>
    <a:srgbClr val="DDDDDD"/>
    <a:srgbClr val="CCFFCC"/>
    <a:srgbClr val="CCFF99"/>
    <a:srgbClr val="CCFFFF"/>
    <a:srgbClr val="EEF57B"/>
    <a:srgbClr val="8D10EB"/>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3305" autoAdjust="0"/>
    <p:restoredTop sz="85308" autoAdjust="0"/>
  </p:normalViewPr>
  <p:slideViewPr>
    <p:cSldViewPr>
      <p:cViewPr varScale="1">
        <p:scale>
          <a:sx n="80" d="100"/>
          <a:sy n="80" d="100"/>
        </p:scale>
        <p:origin x="192" y="1280"/>
      </p:cViewPr>
      <p:guideLst>
        <p:guide orient="horz" pos="2160"/>
        <p:guide pos="2832"/>
      </p:guideLst>
    </p:cSldViewPr>
  </p:slideViewPr>
  <p:outlineViewPr>
    <p:cViewPr>
      <p:scale>
        <a:sx n="33" d="100"/>
        <a:sy n="33" d="100"/>
      </p:scale>
      <p:origin x="0" y="29728"/>
    </p:cViewPr>
  </p:outlineViewPr>
  <p:notesTextViewPr>
    <p:cViewPr>
      <p:scale>
        <a:sx n="100" d="100"/>
        <a:sy n="100" d="100"/>
      </p:scale>
      <p:origin x="0" y="0"/>
    </p:cViewPr>
  </p:notesTextViewPr>
  <p:sorterViewPr>
    <p:cViewPr>
      <p:scale>
        <a:sx n="1" d="1"/>
        <a:sy n="1" d="1"/>
      </p:scale>
      <p:origin x="0" y="13392"/>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notesMaster" Target="notesMasters/notesMaster1.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presProps" Target="presProps.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119" Type="http://schemas.openxmlformats.org/officeDocument/2006/relationships/slide" Target="slides/slide64.xml"/><Relationship Id="rId44" Type="http://schemas.openxmlformats.org/officeDocument/2006/relationships/slideMaster" Target="slideMasters/slideMaster44.xml"/><Relationship Id="rId60" Type="http://schemas.openxmlformats.org/officeDocument/2006/relationships/slide" Target="slides/slide5.xml"/><Relationship Id="rId65" Type="http://schemas.openxmlformats.org/officeDocument/2006/relationships/slide" Target="slides/slide10.xml"/><Relationship Id="rId81" Type="http://schemas.openxmlformats.org/officeDocument/2006/relationships/slide" Target="slides/slide26.xml"/><Relationship Id="rId86" Type="http://schemas.openxmlformats.org/officeDocument/2006/relationships/slide" Target="slides/slide31.xml"/><Relationship Id="rId130" Type="http://schemas.openxmlformats.org/officeDocument/2006/relationships/slide" Target="slides/slide75.xml"/><Relationship Id="rId135" Type="http://schemas.openxmlformats.org/officeDocument/2006/relationships/slide" Target="slides/slide80.xml"/><Relationship Id="rId151" Type="http://schemas.openxmlformats.org/officeDocument/2006/relationships/slide" Target="slides/slide96.xml"/><Relationship Id="rId156" Type="http://schemas.openxmlformats.org/officeDocument/2006/relationships/slide" Target="slides/slide101.xml"/><Relationship Id="rId172" Type="http://schemas.openxmlformats.org/officeDocument/2006/relationships/viewProps" Target="viewProps.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109" Type="http://schemas.openxmlformats.org/officeDocument/2006/relationships/slide" Target="slides/slide54.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04" Type="http://schemas.openxmlformats.org/officeDocument/2006/relationships/slide" Target="slides/slide49.xml"/><Relationship Id="rId120" Type="http://schemas.openxmlformats.org/officeDocument/2006/relationships/slide" Target="slides/slide65.xml"/><Relationship Id="rId125" Type="http://schemas.openxmlformats.org/officeDocument/2006/relationships/slide" Target="slides/slide70.xml"/><Relationship Id="rId141" Type="http://schemas.openxmlformats.org/officeDocument/2006/relationships/slide" Target="slides/slide86.xml"/><Relationship Id="rId146" Type="http://schemas.openxmlformats.org/officeDocument/2006/relationships/slide" Target="slides/slide91.xml"/><Relationship Id="rId167" Type="http://schemas.openxmlformats.org/officeDocument/2006/relationships/slide" Target="slides/slide112.xml"/><Relationship Id="rId7" Type="http://schemas.openxmlformats.org/officeDocument/2006/relationships/slideMaster" Target="slideMasters/slideMaster7.xml"/><Relationship Id="rId71" Type="http://schemas.openxmlformats.org/officeDocument/2006/relationships/slide" Target="slides/slide16.xml"/><Relationship Id="rId92" Type="http://schemas.openxmlformats.org/officeDocument/2006/relationships/slide" Target="slides/slide37.xml"/><Relationship Id="rId162" Type="http://schemas.openxmlformats.org/officeDocument/2006/relationships/slide" Target="slides/slide107.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15" Type="http://schemas.openxmlformats.org/officeDocument/2006/relationships/slide" Target="slides/slide60.xml"/><Relationship Id="rId131" Type="http://schemas.openxmlformats.org/officeDocument/2006/relationships/slide" Target="slides/slide76.xml"/><Relationship Id="rId136" Type="http://schemas.openxmlformats.org/officeDocument/2006/relationships/slide" Target="slides/slide81.xml"/><Relationship Id="rId157" Type="http://schemas.openxmlformats.org/officeDocument/2006/relationships/slide" Target="slides/slide102.xml"/><Relationship Id="rId61" Type="http://schemas.openxmlformats.org/officeDocument/2006/relationships/slide" Target="slides/slide6.xml"/><Relationship Id="rId82" Type="http://schemas.openxmlformats.org/officeDocument/2006/relationships/slide" Target="slides/slide27.xml"/><Relationship Id="rId152" Type="http://schemas.openxmlformats.org/officeDocument/2006/relationships/slide" Target="slides/slide97.xml"/><Relationship Id="rId173" Type="http://schemas.openxmlformats.org/officeDocument/2006/relationships/theme" Target="theme/theme1.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tableStyles" Target="tableStyles.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6F53C06-4E31-D040-8F03-EF703A04D14F}" type="doc">
      <dgm:prSet loTypeId="urn:microsoft.com/office/officeart/2005/8/layout/cycle8" loCatId="cycle" qsTypeId="urn:microsoft.com/office/officeart/2005/8/quickstyle/simple4" qsCatId="simple" csTypeId="urn:microsoft.com/office/officeart/2005/8/colors/accent1_2" csCatId="accent1" phldr="1"/>
      <dgm:spPr/>
      <dgm:t>
        <a:bodyPr/>
        <a:lstStyle/>
        <a:p>
          <a:endParaRPr lang="en-US"/>
        </a:p>
      </dgm:t>
    </dgm:pt>
    <dgm:pt modelId="{7D473E2F-916C-E843-9FD7-3FA101C1CDBB}">
      <dgm:prSet phldrT="[Text]"/>
      <dgm:spPr>
        <a:solidFill>
          <a:srgbClr val="0000FF"/>
        </a:solidFill>
        <a:effectLst>
          <a:reflection stA="50000" endPos="75000" dist="12700" dir="5400000" sy="-100000" algn="bl" rotWithShape="0"/>
        </a:effectLst>
      </dgm:spPr>
      <dgm:t>
        <a:bodyPr/>
        <a:lstStyle/>
        <a:p>
          <a:r>
            <a:rPr lang="en-US" dirty="0"/>
            <a:t>Burial</a:t>
          </a:r>
        </a:p>
      </dgm:t>
    </dgm:pt>
    <dgm:pt modelId="{E6E4C51B-20F9-954C-B5B9-38D5575BCAF3}" type="parTrans" cxnId="{F7577A63-088C-CA44-AEC9-8E0EC39E1CE2}">
      <dgm:prSet/>
      <dgm:spPr/>
      <dgm:t>
        <a:bodyPr/>
        <a:lstStyle/>
        <a:p>
          <a:endParaRPr lang="en-US"/>
        </a:p>
      </dgm:t>
    </dgm:pt>
    <dgm:pt modelId="{BF3EB062-1A2A-FF47-A397-9630C2E82009}" type="sibTrans" cxnId="{F7577A63-088C-CA44-AEC9-8E0EC39E1CE2}">
      <dgm:prSet/>
      <dgm:spPr/>
      <dgm:t>
        <a:bodyPr/>
        <a:lstStyle/>
        <a:p>
          <a:endParaRPr lang="en-US"/>
        </a:p>
      </dgm:t>
    </dgm:pt>
    <dgm:pt modelId="{1761BF22-3663-6943-BC98-EA3FB97FC333}">
      <dgm:prSet phldrT="[Text]"/>
      <dgm:spPr>
        <a:solidFill>
          <a:srgbClr val="0000FF"/>
        </a:solidFill>
        <a:effectLst>
          <a:reflection stA="50000" endPos="75000" dist="12700" dir="5400000" sy="-100000" algn="bl" rotWithShape="0"/>
        </a:effectLst>
      </dgm:spPr>
      <dgm:t>
        <a:bodyPr/>
        <a:lstStyle/>
        <a:p>
          <a:r>
            <a:rPr lang="en-US" dirty="0"/>
            <a:t>Risen</a:t>
          </a:r>
        </a:p>
      </dgm:t>
    </dgm:pt>
    <dgm:pt modelId="{3753E919-331B-8541-9B06-3EDFEB76666C}" type="parTrans" cxnId="{FC9787EB-FCFA-7648-BC42-E45922126F60}">
      <dgm:prSet/>
      <dgm:spPr/>
      <dgm:t>
        <a:bodyPr/>
        <a:lstStyle/>
        <a:p>
          <a:endParaRPr lang="en-US"/>
        </a:p>
      </dgm:t>
    </dgm:pt>
    <dgm:pt modelId="{ECB37D6B-F6F1-8B48-93DA-0714D70302B6}" type="sibTrans" cxnId="{FC9787EB-FCFA-7648-BC42-E45922126F60}">
      <dgm:prSet/>
      <dgm:spPr/>
      <dgm:t>
        <a:bodyPr/>
        <a:lstStyle/>
        <a:p>
          <a:endParaRPr lang="en-US"/>
        </a:p>
      </dgm:t>
    </dgm:pt>
    <dgm:pt modelId="{C3740528-2A0E-7A44-A71D-1AD106D92C0C}">
      <dgm:prSet phldrT="[Text]"/>
      <dgm:spPr>
        <a:solidFill>
          <a:srgbClr val="0000FF"/>
        </a:solidFill>
        <a:effectLst>
          <a:reflection stA="50000" endPos="75000" dist="12700" dir="5400000" sy="-100000" algn="bl" rotWithShape="0"/>
        </a:effectLst>
      </dgm:spPr>
      <dgm:t>
        <a:bodyPr/>
        <a:lstStyle/>
        <a:p>
          <a:r>
            <a:rPr lang="en-US" dirty="0"/>
            <a:t>Death</a:t>
          </a:r>
        </a:p>
      </dgm:t>
    </dgm:pt>
    <dgm:pt modelId="{4A8C770C-8017-E643-8BD7-1FA17691D437}" type="parTrans" cxnId="{3CA2EDF9-0DA0-0540-864A-5ED5ADEAB19F}">
      <dgm:prSet/>
      <dgm:spPr/>
      <dgm:t>
        <a:bodyPr/>
        <a:lstStyle/>
        <a:p>
          <a:endParaRPr lang="en-US"/>
        </a:p>
      </dgm:t>
    </dgm:pt>
    <dgm:pt modelId="{B3975846-99ED-F74A-8352-2BF546FA1DEF}" type="sibTrans" cxnId="{3CA2EDF9-0DA0-0540-864A-5ED5ADEAB19F}">
      <dgm:prSet/>
      <dgm:spPr/>
      <dgm:t>
        <a:bodyPr/>
        <a:lstStyle/>
        <a:p>
          <a:endParaRPr lang="en-US"/>
        </a:p>
      </dgm:t>
    </dgm:pt>
    <dgm:pt modelId="{7B602E98-C876-8342-BB3E-8277BEFF1E68}" type="pres">
      <dgm:prSet presAssocID="{E6F53C06-4E31-D040-8F03-EF703A04D14F}" presName="compositeShape" presStyleCnt="0">
        <dgm:presLayoutVars>
          <dgm:chMax val="7"/>
          <dgm:dir/>
          <dgm:resizeHandles val="exact"/>
        </dgm:presLayoutVars>
      </dgm:prSet>
      <dgm:spPr/>
    </dgm:pt>
    <dgm:pt modelId="{9384EA35-9B61-C346-BDBD-964737CBBFD8}" type="pres">
      <dgm:prSet presAssocID="{E6F53C06-4E31-D040-8F03-EF703A04D14F}" presName="wedge1" presStyleLbl="node1" presStyleIdx="0" presStyleCnt="3"/>
      <dgm:spPr/>
    </dgm:pt>
    <dgm:pt modelId="{379C2E45-9820-9F4F-A5F0-A154F1E06CE9}" type="pres">
      <dgm:prSet presAssocID="{E6F53C06-4E31-D040-8F03-EF703A04D14F}" presName="dummy1a" presStyleCnt="0"/>
      <dgm:spPr/>
    </dgm:pt>
    <dgm:pt modelId="{59781E3A-25AB-F041-8955-CC4D3E9F5ED6}" type="pres">
      <dgm:prSet presAssocID="{E6F53C06-4E31-D040-8F03-EF703A04D14F}" presName="dummy1b" presStyleCnt="0"/>
      <dgm:spPr/>
    </dgm:pt>
    <dgm:pt modelId="{0CC4020D-20E9-C24E-A593-B54EE7503880}" type="pres">
      <dgm:prSet presAssocID="{E6F53C06-4E31-D040-8F03-EF703A04D14F}" presName="wedge1Tx" presStyleLbl="node1" presStyleIdx="0" presStyleCnt="3">
        <dgm:presLayoutVars>
          <dgm:chMax val="0"/>
          <dgm:chPref val="0"/>
          <dgm:bulletEnabled val="1"/>
        </dgm:presLayoutVars>
      </dgm:prSet>
      <dgm:spPr/>
    </dgm:pt>
    <dgm:pt modelId="{6B5BD606-BF8F-BF4B-9313-F2FFFC4E6B8D}" type="pres">
      <dgm:prSet presAssocID="{E6F53C06-4E31-D040-8F03-EF703A04D14F}" presName="wedge2" presStyleLbl="node1" presStyleIdx="1" presStyleCnt="3"/>
      <dgm:spPr/>
    </dgm:pt>
    <dgm:pt modelId="{CB15719B-A3AD-B841-AC13-055D2CC4E00B}" type="pres">
      <dgm:prSet presAssocID="{E6F53C06-4E31-D040-8F03-EF703A04D14F}" presName="dummy2a" presStyleCnt="0"/>
      <dgm:spPr/>
    </dgm:pt>
    <dgm:pt modelId="{7980E43A-6F66-4245-AB55-5CEB3C5AFC88}" type="pres">
      <dgm:prSet presAssocID="{E6F53C06-4E31-D040-8F03-EF703A04D14F}" presName="dummy2b" presStyleCnt="0"/>
      <dgm:spPr/>
    </dgm:pt>
    <dgm:pt modelId="{FD319245-54BA-8048-A706-9373F34590BA}" type="pres">
      <dgm:prSet presAssocID="{E6F53C06-4E31-D040-8F03-EF703A04D14F}" presName="wedge2Tx" presStyleLbl="node1" presStyleIdx="1" presStyleCnt="3">
        <dgm:presLayoutVars>
          <dgm:chMax val="0"/>
          <dgm:chPref val="0"/>
          <dgm:bulletEnabled val="1"/>
        </dgm:presLayoutVars>
      </dgm:prSet>
      <dgm:spPr/>
    </dgm:pt>
    <dgm:pt modelId="{7A1F332F-0EF0-AC41-905E-4CA0527D6167}" type="pres">
      <dgm:prSet presAssocID="{E6F53C06-4E31-D040-8F03-EF703A04D14F}" presName="wedge3" presStyleLbl="node1" presStyleIdx="2" presStyleCnt="3"/>
      <dgm:spPr/>
    </dgm:pt>
    <dgm:pt modelId="{9D4ED958-D52A-C446-ACAE-990A24F506D2}" type="pres">
      <dgm:prSet presAssocID="{E6F53C06-4E31-D040-8F03-EF703A04D14F}" presName="dummy3a" presStyleCnt="0"/>
      <dgm:spPr/>
    </dgm:pt>
    <dgm:pt modelId="{2C99F39D-B4E7-7944-8D0B-FDAAB2E0F7D2}" type="pres">
      <dgm:prSet presAssocID="{E6F53C06-4E31-D040-8F03-EF703A04D14F}" presName="dummy3b" presStyleCnt="0"/>
      <dgm:spPr/>
    </dgm:pt>
    <dgm:pt modelId="{62C367AA-B91C-A148-B86A-FB79D3F4E72B}" type="pres">
      <dgm:prSet presAssocID="{E6F53C06-4E31-D040-8F03-EF703A04D14F}" presName="wedge3Tx" presStyleLbl="node1" presStyleIdx="2" presStyleCnt="3">
        <dgm:presLayoutVars>
          <dgm:chMax val="0"/>
          <dgm:chPref val="0"/>
          <dgm:bulletEnabled val="1"/>
        </dgm:presLayoutVars>
      </dgm:prSet>
      <dgm:spPr/>
    </dgm:pt>
    <dgm:pt modelId="{436E2647-1ED5-3148-9666-10A54B791D68}" type="pres">
      <dgm:prSet presAssocID="{B3975846-99ED-F74A-8352-2BF546FA1DEF}" presName="arrowWedge1" presStyleLbl="fgSibTrans2D1" presStyleIdx="0" presStyleCnt="3"/>
      <dgm:spPr/>
    </dgm:pt>
    <dgm:pt modelId="{EBECA5EC-E10B-6541-880B-794BFF59D527}" type="pres">
      <dgm:prSet presAssocID="{BF3EB062-1A2A-FF47-A397-9630C2E82009}" presName="arrowWedge2" presStyleLbl="fgSibTrans2D1" presStyleIdx="1" presStyleCnt="3"/>
      <dgm:spPr/>
    </dgm:pt>
    <dgm:pt modelId="{04B237A7-8148-7F4A-A35C-06AEC2C459B4}" type="pres">
      <dgm:prSet presAssocID="{ECB37D6B-F6F1-8B48-93DA-0714D70302B6}" presName="arrowWedge3" presStyleLbl="fgSibTrans2D1" presStyleIdx="2" presStyleCnt="3"/>
      <dgm:spPr/>
    </dgm:pt>
  </dgm:ptLst>
  <dgm:cxnLst>
    <dgm:cxn modelId="{F7577A63-088C-CA44-AEC9-8E0EC39E1CE2}" srcId="{E6F53C06-4E31-D040-8F03-EF703A04D14F}" destId="{7D473E2F-916C-E843-9FD7-3FA101C1CDBB}" srcOrd="1" destOrd="0" parTransId="{E6E4C51B-20F9-954C-B5B9-38D5575BCAF3}" sibTransId="{BF3EB062-1A2A-FF47-A397-9630C2E82009}"/>
    <dgm:cxn modelId="{D77DEC63-1B5C-674C-BFBD-B7EB1469B4E4}" type="presOf" srcId="{C3740528-2A0E-7A44-A71D-1AD106D92C0C}" destId="{9384EA35-9B61-C346-BDBD-964737CBBFD8}" srcOrd="0" destOrd="0" presId="urn:microsoft.com/office/officeart/2005/8/layout/cycle8"/>
    <dgm:cxn modelId="{A38D666A-6A69-5346-83FE-BFCC7C35BE77}" type="presOf" srcId="{1761BF22-3663-6943-BC98-EA3FB97FC333}" destId="{62C367AA-B91C-A148-B86A-FB79D3F4E72B}" srcOrd="1" destOrd="0" presId="urn:microsoft.com/office/officeart/2005/8/layout/cycle8"/>
    <dgm:cxn modelId="{90EBD6A2-7238-DD4E-9E76-87BA5AE224F1}" type="presOf" srcId="{7D473E2F-916C-E843-9FD7-3FA101C1CDBB}" destId="{6B5BD606-BF8F-BF4B-9313-F2FFFC4E6B8D}" srcOrd="0" destOrd="0" presId="urn:microsoft.com/office/officeart/2005/8/layout/cycle8"/>
    <dgm:cxn modelId="{A2BD33A7-8542-BA48-9D21-1A8AB63B1251}" type="presOf" srcId="{E6F53C06-4E31-D040-8F03-EF703A04D14F}" destId="{7B602E98-C876-8342-BB3E-8277BEFF1E68}" srcOrd="0" destOrd="0" presId="urn:microsoft.com/office/officeart/2005/8/layout/cycle8"/>
    <dgm:cxn modelId="{6F9BC8C5-E225-464F-978E-CB122F567A05}" type="presOf" srcId="{1761BF22-3663-6943-BC98-EA3FB97FC333}" destId="{7A1F332F-0EF0-AC41-905E-4CA0527D6167}" srcOrd="0" destOrd="0" presId="urn:microsoft.com/office/officeart/2005/8/layout/cycle8"/>
    <dgm:cxn modelId="{FF34D5E2-3A1E-3144-B285-70FD4DAEE761}" type="presOf" srcId="{7D473E2F-916C-E843-9FD7-3FA101C1CDBB}" destId="{FD319245-54BA-8048-A706-9373F34590BA}" srcOrd="1" destOrd="0" presId="urn:microsoft.com/office/officeart/2005/8/layout/cycle8"/>
    <dgm:cxn modelId="{113A43E5-C205-B949-92C5-67E07372E275}" type="presOf" srcId="{C3740528-2A0E-7A44-A71D-1AD106D92C0C}" destId="{0CC4020D-20E9-C24E-A593-B54EE7503880}" srcOrd="1" destOrd="0" presId="urn:microsoft.com/office/officeart/2005/8/layout/cycle8"/>
    <dgm:cxn modelId="{FC9787EB-FCFA-7648-BC42-E45922126F60}" srcId="{E6F53C06-4E31-D040-8F03-EF703A04D14F}" destId="{1761BF22-3663-6943-BC98-EA3FB97FC333}" srcOrd="2" destOrd="0" parTransId="{3753E919-331B-8541-9B06-3EDFEB76666C}" sibTransId="{ECB37D6B-F6F1-8B48-93DA-0714D70302B6}"/>
    <dgm:cxn modelId="{3CA2EDF9-0DA0-0540-864A-5ED5ADEAB19F}" srcId="{E6F53C06-4E31-D040-8F03-EF703A04D14F}" destId="{C3740528-2A0E-7A44-A71D-1AD106D92C0C}" srcOrd="0" destOrd="0" parTransId="{4A8C770C-8017-E643-8BD7-1FA17691D437}" sibTransId="{B3975846-99ED-F74A-8352-2BF546FA1DEF}"/>
    <dgm:cxn modelId="{096AF3DD-D6D4-4C46-A888-218F66F7BFE8}" type="presParOf" srcId="{7B602E98-C876-8342-BB3E-8277BEFF1E68}" destId="{9384EA35-9B61-C346-BDBD-964737CBBFD8}" srcOrd="0" destOrd="0" presId="urn:microsoft.com/office/officeart/2005/8/layout/cycle8"/>
    <dgm:cxn modelId="{931EE060-CF7C-8649-A73B-70D6FC6DC20A}" type="presParOf" srcId="{7B602E98-C876-8342-BB3E-8277BEFF1E68}" destId="{379C2E45-9820-9F4F-A5F0-A154F1E06CE9}" srcOrd="1" destOrd="0" presId="urn:microsoft.com/office/officeart/2005/8/layout/cycle8"/>
    <dgm:cxn modelId="{45E18C32-97B0-DF4C-BDBC-FC496C23A47F}" type="presParOf" srcId="{7B602E98-C876-8342-BB3E-8277BEFF1E68}" destId="{59781E3A-25AB-F041-8955-CC4D3E9F5ED6}" srcOrd="2" destOrd="0" presId="urn:microsoft.com/office/officeart/2005/8/layout/cycle8"/>
    <dgm:cxn modelId="{613669AD-BE48-3C4D-94C8-27275FA09326}" type="presParOf" srcId="{7B602E98-C876-8342-BB3E-8277BEFF1E68}" destId="{0CC4020D-20E9-C24E-A593-B54EE7503880}" srcOrd="3" destOrd="0" presId="urn:microsoft.com/office/officeart/2005/8/layout/cycle8"/>
    <dgm:cxn modelId="{B34EE695-F021-D740-94F4-04FC5C77A125}" type="presParOf" srcId="{7B602E98-C876-8342-BB3E-8277BEFF1E68}" destId="{6B5BD606-BF8F-BF4B-9313-F2FFFC4E6B8D}" srcOrd="4" destOrd="0" presId="urn:microsoft.com/office/officeart/2005/8/layout/cycle8"/>
    <dgm:cxn modelId="{237E30F4-3D3D-DB42-9B9A-414CA85F339A}" type="presParOf" srcId="{7B602E98-C876-8342-BB3E-8277BEFF1E68}" destId="{CB15719B-A3AD-B841-AC13-055D2CC4E00B}" srcOrd="5" destOrd="0" presId="urn:microsoft.com/office/officeart/2005/8/layout/cycle8"/>
    <dgm:cxn modelId="{FC53FC55-263E-0144-AD1F-F4A8C68FC293}" type="presParOf" srcId="{7B602E98-C876-8342-BB3E-8277BEFF1E68}" destId="{7980E43A-6F66-4245-AB55-5CEB3C5AFC88}" srcOrd="6" destOrd="0" presId="urn:microsoft.com/office/officeart/2005/8/layout/cycle8"/>
    <dgm:cxn modelId="{C01C4640-DF73-6F49-8566-69850A5F2DD1}" type="presParOf" srcId="{7B602E98-C876-8342-BB3E-8277BEFF1E68}" destId="{FD319245-54BA-8048-A706-9373F34590BA}" srcOrd="7" destOrd="0" presId="urn:microsoft.com/office/officeart/2005/8/layout/cycle8"/>
    <dgm:cxn modelId="{EC9C0D62-E144-CD4E-A177-9F41235E6E1D}" type="presParOf" srcId="{7B602E98-C876-8342-BB3E-8277BEFF1E68}" destId="{7A1F332F-0EF0-AC41-905E-4CA0527D6167}" srcOrd="8" destOrd="0" presId="urn:microsoft.com/office/officeart/2005/8/layout/cycle8"/>
    <dgm:cxn modelId="{98F6D5AD-E75F-EF40-AC7A-8BEBADE77AA3}" type="presParOf" srcId="{7B602E98-C876-8342-BB3E-8277BEFF1E68}" destId="{9D4ED958-D52A-C446-ACAE-990A24F506D2}" srcOrd="9" destOrd="0" presId="urn:microsoft.com/office/officeart/2005/8/layout/cycle8"/>
    <dgm:cxn modelId="{7B5B54F2-F795-1742-96B3-004B8668C60F}" type="presParOf" srcId="{7B602E98-C876-8342-BB3E-8277BEFF1E68}" destId="{2C99F39D-B4E7-7944-8D0B-FDAAB2E0F7D2}" srcOrd="10" destOrd="0" presId="urn:microsoft.com/office/officeart/2005/8/layout/cycle8"/>
    <dgm:cxn modelId="{193F5489-013D-DF43-9AE4-C2533765AC27}" type="presParOf" srcId="{7B602E98-C876-8342-BB3E-8277BEFF1E68}" destId="{62C367AA-B91C-A148-B86A-FB79D3F4E72B}" srcOrd="11" destOrd="0" presId="urn:microsoft.com/office/officeart/2005/8/layout/cycle8"/>
    <dgm:cxn modelId="{FB4C94F9-F636-FE49-8D5E-038EEA5B3323}" type="presParOf" srcId="{7B602E98-C876-8342-BB3E-8277BEFF1E68}" destId="{436E2647-1ED5-3148-9666-10A54B791D68}" srcOrd="12" destOrd="0" presId="urn:microsoft.com/office/officeart/2005/8/layout/cycle8"/>
    <dgm:cxn modelId="{96DB0B0C-DF41-804B-8955-CF28427564B6}" type="presParOf" srcId="{7B602E98-C876-8342-BB3E-8277BEFF1E68}" destId="{EBECA5EC-E10B-6541-880B-794BFF59D527}" srcOrd="13" destOrd="0" presId="urn:microsoft.com/office/officeart/2005/8/layout/cycle8"/>
    <dgm:cxn modelId="{4C281EF6-9318-454C-965F-77C2B8F6644C}" type="presParOf" srcId="{7B602E98-C876-8342-BB3E-8277BEFF1E68}" destId="{04B237A7-8148-7F4A-A35C-06AEC2C459B4}" srcOrd="14" destOrd="0" presId="urn:microsoft.com/office/officeart/2005/8/layout/cycle8"/>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84EA35-9B61-C346-BDBD-964737CBBFD8}">
      <dsp:nvSpPr>
        <dsp:cNvPr id="0" name=""/>
        <dsp:cNvSpPr/>
      </dsp:nvSpPr>
      <dsp:spPr>
        <a:xfrm>
          <a:off x="1922312" y="316991"/>
          <a:ext cx="4096512" cy="4096512"/>
        </a:xfrm>
        <a:prstGeom prst="pie">
          <a:avLst>
            <a:gd name="adj1" fmla="val 16200000"/>
            <a:gd name="adj2" fmla="val 18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Death</a:t>
          </a:r>
        </a:p>
      </dsp:txBody>
      <dsp:txXfrm>
        <a:off x="4081271" y="1185062"/>
        <a:ext cx="1463040" cy="1219200"/>
      </dsp:txXfrm>
    </dsp:sp>
    <dsp:sp modelId="{6B5BD606-BF8F-BF4B-9313-F2FFFC4E6B8D}">
      <dsp:nvSpPr>
        <dsp:cNvPr id="0" name=""/>
        <dsp:cNvSpPr/>
      </dsp:nvSpPr>
      <dsp:spPr>
        <a:xfrm>
          <a:off x="1837944" y="463295"/>
          <a:ext cx="4096512" cy="4096512"/>
        </a:xfrm>
        <a:prstGeom prst="pie">
          <a:avLst>
            <a:gd name="adj1" fmla="val 1800000"/>
            <a:gd name="adj2" fmla="val 90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Burial</a:t>
          </a:r>
        </a:p>
      </dsp:txBody>
      <dsp:txXfrm>
        <a:off x="2813304" y="3121152"/>
        <a:ext cx="2194560" cy="1072896"/>
      </dsp:txXfrm>
    </dsp:sp>
    <dsp:sp modelId="{7A1F332F-0EF0-AC41-905E-4CA0527D6167}">
      <dsp:nvSpPr>
        <dsp:cNvPr id="0" name=""/>
        <dsp:cNvSpPr/>
      </dsp:nvSpPr>
      <dsp:spPr>
        <a:xfrm>
          <a:off x="1753575" y="316991"/>
          <a:ext cx="4096512" cy="4096512"/>
        </a:xfrm>
        <a:prstGeom prst="pie">
          <a:avLst>
            <a:gd name="adj1" fmla="val 9000000"/>
            <a:gd name="adj2" fmla="val 16200000"/>
          </a:avLst>
        </a:prstGeom>
        <a:solidFill>
          <a:srgbClr val="0000FF"/>
        </a:solidFill>
        <a:ln>
          <a:noFill/>
        </a:ln>
        <a:effectLst>
          <a:reflection stA="50000" endPos="75000" dist="12700" dir="5400000" sy="-100000" algn="bl" rotWithShape="0"/>
        </a:effectLst>
      </dsp:spPr>
      <dsp:style>
        <a:lnRef idx="0">
          <a:scrgbClr r="0" g="0" b="0"/>
        </a:lnRef>
        <a:fillRef idx="3">
          <a:scrgbClr r="0" g="0" b="0"/>
        </a:fillRef>
        <a:effectRef idx="2">
          <a:scrgbClr r="0" g="0" b="0"/>
        </a:effectRef>
        <a:fontRef idx="minor">
          <a:schemeClr val="lt1"/>
        </a:fontRef>
      </dsp:style>
      <dsp:txBody>
        <a:bodyPr spcFirstLastPara="0" vert="horz" wrap="square" lIns="50800" tIns="50800" rIns="50800" bIns="50800" numCol="1" spcCol="1270" anchor="ctr" anchorCtr="0">
          <a:noAutofit/>
        </a:bodyPr>
        <a:lstStyle/>
        <a:p>
          <a:pPr marL="0" lvl="0" indent="0" algn="ctr" defTabSz="1778000">
            <a:lnSpc>
              <a:spcPct val="90000"/>
            </a:lnSpc>
            <a:spcBef>
              <a:spcPct val="0"/>
            </a:spcBef>
            <a:spcAft>
              <a:spcPct val="35000"/>
            </a:spcAft>
            <a:buNone/>
          </a:pPr>
          <a:r>
            <a:rPr lang="en-US" sz="4000" kern="1200" dirty="0"/>
            <a:t>Risen</a:t>
          </a:r>
        </a:p>
      </dsp:txBody>
      <dsp:txXfrm>
        <a:off x="2228087" y="1185062"/>
        <a:ext cx="1463040" cy="1219200"/>
      </dsp:txXfrm>
    </dsp:sp>
    <dsp:sp modelId="{436E2647-1ED5-3148-9666-10A54B791D68}">
      <dsp:nvSpPr>
        <dsp:cNvPr id="0" name=""/>
        <dsp:cNvSpPr/>
      </dsp:nvSpPr>
      <dsp:spPr>
        <a:xfrm>
          <a:off x="1669057" y="63398"/>
          <a:ext cx="4603699" cy="4603699"/>
        </a:xfrm>
        <a:prstGeom prst="circularArrow">
          <a:avLst>
            <a:gd name="adj1" fmla="val 5085"/>
            <a:gd name="adj2" fmla="val 327528"/>
            <a:gd name="adj3" fmla="val 1472472"/>
            <a:gd name="adj4" fmla="val 1619943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BECA5EC-E10B-6541-880B-794BFF59D527}">
      <dsp:nvSpPr>
        <dsp:cNvPr id="0" name=""/>
        <dsp:cNvSpPr/>
      </dsp:nvSpPr>
      <dsp:spPr>
        <a:xfrm>
          <a:off x="1584350" y="209443"/>
          <a:ext cx="4603699" cy="4603699"/>
        </a:xfrm>
        <a:prstGeom prst="circularArrow">
          <a:avLst>
            <a:gd name="adj1" fmla="val 5085"/>
            <a:gd name="adj2" fmla="val 327528"/>
            <a:gd name="adj3" fmla="val 8671970"/>
            <a:gd name="adj4" fmla="val 1800502"/>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04B237A7-8148-7F4A-A35C-06AEC2C459B4}">
      <dsp:nvSpPr>
        <dsp:cNvPr id="0" name=""/>
        <dsp:cNvSpPr/>
      </dsp:nvSpPr>
      <dsp:spPr>
        <a:xfrm>
          <a:off x="1499643" y="63398"/>
          <a:ext cx="4603699" cy="4603699"/>
        </a:xfrm>
        <a:prstGeom prst="circularArrow">
          <a:avLst>
            <a:gd name="adj1" fmla="val 5085"/>
            <a:gd name="adj2" fmla="val 327528"/>
            <a:gd name="adj3" fmla="val 15873039"/>
            <a:gd name="adj4" fmla="val 9000000"/>
            <a:gd name="adj5" fmla="val 5932"/>
          </a:avLst>
        </a:prstGeom>
        <a:gradFill rotWithShape="0">
          <a:gsLst>
            <a:gs pos="0">
              <a:schemeClr val="accent1">
                <a:tint val="60000"/>
                <a:hueOff val="0"/>
                <a:satOff val="0"/>
                <a:lumOff val="0"/>
                <a:alphaOff val="0"/>
                <a:shade val="51000"/>
                <a:satMod val="130000"/>
              </a:schemeClr>
            </a:gs>
            <a:gs pos="80000">
              <a:schemeClr val="accent1">
                <a:tint val="60000"/>
                <a:hueOff val="0"/>
                <a:satOff val="0"/>
                <a:lumOff val="0"/>
                <a:alphaOff val="0"/>
                <a:shade val="93000"/>
                <a:satMod val="130000"/>
              </a:schemeClr>
            </a:gs>
            <a:gs pos="100000">
              <a:schemeClr val="accent1">
                <a:tint val="6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1"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ea typeface="+mn-ea"/>
                <a:cs typeface="+mn-cs"/>
              </a:defRPr>
            </a:lvl1pPr>
          </a:lstStyle>
          <a:p>
            <a:pPr>
              <a:defRPr/>
            </a:pPr>
            <a:endParaRPr lang="en-US"/>
          </a:p>
        </p:txBody>
      </p:sp>
      <p:sp>
        <p:nvSpPr>
          <p:cNvPr id="172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53253"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3254"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200">
                <a:latin typeface="Arial" charset="0"/>
                <a:ea typeface="+mn-ea"/>
                <a:cs typeface="+mn-cs"/>
              </a:defRPr>
            </a:lvl1pPr>
          </a:lstStyle>
          <a:p>
            <a:pPr>
              <a:defRPr/>
            </a:pPr>
            <a:endParaRPr lang="en-US"/>
          </a:p>
        </p:txBody>
      </p:sp>
      <p:sp>
        <p:nvSpPr>
          <p:cNvPr id="53255"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92449075-6428-6045-85D2-6CCB9673E1B0}" type="slidenum">
              <a:rPr lang="en-US"/>
              <a:pPr/>
              <a:t>‹#›</a:t>
            </a:fld>
            <a:endParaRPr lang="en-US"/>
          </a:p>
        </p:txBody>
      </p:sp>
    </p:spTree>
    <p:extLst>
      <p:ext uri="{BB962C8B-B14F-4D97-AF65-F5344CB8AC3E}">
        <p14:creationId xmlns:p14="http://schemas.microsoft.com/office/powerpoint/2010/main" val="133254005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ＭＳ Ｐゴシック" pitchFamily="-111" charset="-128"/>
      </a:defRPr>
    </a:lvl1pPr>
    <a:lvl2pPr marL="4572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11" charset="0"/>
        <a:ea typeface="ＭＳ Ｐゴシック" pitchFamily="-111"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4A28C9AB-5814-BA4F-84A6-C6DECF72119E}"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cs typeface="ＭＳ Ｐゴシック" charset="0"/>
            </a:endParaRPr>
          </a:p>
        </p:txBody>
      </p:sp>
    </p:spTree>
    <p:extLst>
      <p:ext uri="{BB962C8B-B14F-4D97-AF65-F5344CB8AC3E}">
        <p14:creationId xmlns:p14="http://schemas.microsoft.com/office/powerpoint/2010/main" val="28346955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D84FDD6-A946-3242-8F98-4C92ECC0BB71}" type="slidenum">
              <a:rPr lang="en-US" sz="1200">
                <a:solidFill>
                  <a:srgbClr val="000000"/>
                </a:solidFill>
              </a:rPr>
              <a:pPr eaLnBrk="1" hangingPunct="1"/>
              <a:t>10</a:t>
            </a:fld>
            <a:endParaRPr lang="en-US" sz="1200">
              <a:solidFill>
                <a:srgbClr val="000000"/>
              </a:solidFill>
            </a:endParaRPr>
          </a:p>
        </p:txBody>
      </p:sp>
      <p:sp>
        <p:nvSpPr>
          <p:cNvPr id="228354" name="Rectangle 2"/>
          <p:cNvSpPr>
            <a:spLocks noGrp="1" noRot="1" noChangeAspect="1" noChangeArrowheads="1" noTextEdit="1"/>
          </p:cNvSpPr>
          <p:nvPr>
            <p:ph type="sldImg"/>
          </p:nvPr>
        </p:nvSpPr>
        <p:spPr>
          <a:ln/>
        </p:spPr>
      </p:sp>
      <p:sp>
        <p:nvSpPr>
          <p:cNvPr id="228355"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r>
              <a:rPr lang="en-US" dirty="0">
                <a:latin typeface="Arial" panose="020B0604020202020204" pitchFamily="34" charset="0"/>
                <a:ea typeface="ＭＳ Ｐゴシック" charset="0"/>
                <a:cs typeface="Arial" panose="020B0604020202020204" pitchFamily="34" charset="0"/>
              </a:rPr>
              <a:t>Paul’s first journey from Antioch started churches in modern day Turkey.</a:t>
            </a:r>
          </a:p>
          <a:p>
            <a:pPr eaLnBrk="1" hangingPunct="1"/>
            <a:r>
              <a:rPr lang="en-US" dirty="0">
                <a:latin typeface="Arial" panose="020B0604020202020204" pitchFamily="34" charset="0"/>
                <a:ea typeface="ＭＳ Ｐゴシック" charset="0"/>
                <a:cs typeface="Arial" panose="020B0604020202020204" pitchFamily="34" charset="0"/>
              </a:rPr>
              <a:t>Then his second trip expanded Christianity into Greece where he began the church at Corinth.</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ABD278EC-FA99-2646-871C-23A2D535A2DE}" type="slidenum">
              <a:rPr lang="en-US" sz="1200"/>
              <a:pPr eaLnBrk="1" hangingPunct="1"/>
              <a:t>11</a:t>
            </a:fld>
            <a:endParaRPr lang="en-US" sz="1200"/>
          </a:p>
        </p:txBody>
      </p:sp>
      <p:sp>
        <p:nvSpPr>
          <p:cNvPr id="187395" name="Rectangle 2"/>
          <p:cNvSpPr>
            <a:spLocks noGrp="1" noRot="1" noChangeAspect="1" noChangeArrowheads="1" noTextEdit="1"/>
          </p:cNvSpPr>
          <p:nvPr>
            <p:ph type="sldImg"/>
          </p:nvPr>
        </p:nvSpPr>
        <p:spPr>
          <a:ln/>
        </p:spPr>
      </p:sp>
      <p:sp>
        <p:nvSpPr>
          <p:cNvPr id="18739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dirty="0">
              <a:latin typeface="Arial" panose="020B0604020202020204" pitchFamily="34" charset="0"/>
              <a:ea typeface="ＭＳ Ｐゴシック" charset="0"/>
              <a:cs typeface="Arial" panose="020B0604020202020204" pitchFamily="34" charset="0"/>
            </a:endParaRPr>
          </a:p>
          <a:p>
            <a:pPr eaLnBrk="1" hangingPunct="1"/>
            <a:r>
              <a:rPr lang="en-US" dirty="0">
                <a:latin typeface="Arial" panose="020B0604020202020204" pitchFamily="34" charset="0"/>
                <a:ea typeface="ＭＳ Ｐゴシック" charset="0"/>
                <a:cs typeface="Arial" panose="020B0604020202020204" pitchFamily="34" charset="0"/>
              </a:rPr>
              <a:t>On Paul’s third trip, he had a longer time in Ephesus where he heard about some problems at Corinth, so he wrote them a letter that we call 1 Corinthians.</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14BA84B0-8409-9242-AC72-39DD42405DB1}" type="slidenum">
              <a:rPr lang="en-US" sz="1200"/>
              <a:pPr eaLnBrk="1" hangingPunct="1"/>
              <a:t>12</a:t>
            </a:fld>
            <a:endParaRPr lang="en-US" sz="1200"/>
          </a:p>
        </p:txBody>
      </p:sp>
      <p:sp>
        <p:nvSpPr>
          <p:cNvPr id="209923" name="Rectangle 2"/>
          <p:cNvSpPr>
            <a:spLocks noGrp="1" noRot="1" noChangeAspect="1" noChangeArrowheads="1"/>
          </p:cNvSpPr>
          <p:nvPr>
            <p:ph type="sldImg"/>
          </p:nvPr>
        </p:nvSpPr>
        <p:spPr>
          <a:solidFill>
            <a:srgbClr val="FFFFFF"/>
          </a:solidFill>
          <a:ln/>
        </p:spPr>
      </p:sp>
      <p:sp>
        <p:nvSpPr>
          <p:cNvPr id="2099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ea typeface="ＭＳ Ｐゴシック" charset="0"/>
                <a:cs typeface="ＭＳ Ｐゴシック" charset="0"/>
              </a:rPr>
              <a:t>The route from Italy long required the treacherous sailing around the Corinthian Peninsula in order to arrive</a:t>
            </a:r>
            <a:r>
              <a:rPr lang="en-US" baseline="0" dirty="0">
                <a:latin typeface="Arial" charset="0"/>
                <a:ea typeface="ＭＳ Ｐゴシック" charset="0"/>
                <a:cs typeface="ＭＳ Ｐゴシック" charset="0"/>
              </a:rPr>
              <a:t> in the Aegean area to reach the heartland of Greek culture and trade.</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9981608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0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23DB0D77-A12B-D042-B32E-2C5FA89CCC2B}" type="slidenum">
              <a:rPr lang="en-US" sz="1200">
                <a:solidFill>
                  <a:srgbClr val="000000"/>
                </a:solidFill>
              </a:rPr>
              <a:pPr/>
              <a:t>13</a:t>
            </a:fld>
            <a:endParaRPr lang="en-US" sz="1200">
              <a:solidFill>
                <a:srgbClr val="000000"/>
              </a:solidFill>
            </a:endParaRPr>
          </a:p>
        </p:txBody>
      </p:sp>
      <p:sp>
        <p:nvSpPr>
          <p:cNvPr id="299010" name="Rectangle 2"/>
          <p:cNvSpPr>
            <a:spLocks noGrp="1" noRot="1" noChangeAspect="1" noChangeArrowheads="1"/>
          </p:cNvSpPr>
          <p:nvPr>
            <p:ph type="sldImg"/>
          </p:nvPr>
        </p:nvSpPr>
        <p:spPr>
          <a:solidFill>
            <a:srgbClr val="FFFFFF"/>
          </a:solidFill>
          <a:ln/>
        </p:spPr>
      </p:sp>
      <p:sp>
        <p:nvSpPr>
          <p:cNvPr id="29901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Arial" charset="0"/>
              </a:rPr>
              <a:t>However, in the years before Christ, an</a:t>
            </a:r>
            <a:r>
              <a:rPr lang="en-US" baseline="0" dirty="0">
                <a:latin typeface="Arial" charset="0"/>
              </a:rPr>
              <a:t> ingenious business of ship transport developed.  Sailors would disembark on one side of the Isthmus of Corinth, the ships would be put on logs and specialized crews rolled them on land the entire seven kilometers to the other side.  This gave the sailors a few days off, so they visited nearby Corinth and then met their ship a few days later on the other side of the isthmus.</a:t>
            </a:r>
            <a:endParaRPr lang="en-US" dirty="0">
              <a:latin typeface="Arial" charset="0"/>
            </a:endParaRPr>
          </a:p>
        </p:txBody>
      </p:sp>
    </p:spTree>
    <p:extLst>
      <p:ext uri="{BB962C8B-B14F-4D97-AF65-F5344CB8AC3E}">
        <p14:creationId xmlns:p14="http://schemas.microsoft.com/office/powerpoint/2010/main" val="41086343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89DF089E-6AD9-3143-8632-C4DCF281904F}" type="slidenum">
              <a:rPr lang="en-US" sz="1200" b="1">
                <a:solidFill>
                  <a:srgbClr val="000000"/>
                </a:solidFill>
                <a:latin typeface="Arial" charset="0"/>
              </a:rPr>
              <a:pPr/>
              <a:t>14</a:t>
            </a:fld>
            <a:endParaRPr lang="en-US" sz="1200" b="1">
              <a:solidFill>
                <a:srgbClr val="000000"/>
              </a:solidFill>
              <a:latin typeface="Arial" charset="0"/>
            </a:endParaRPr>
          </a:p>
        </p:txBody>
      </p:sp>
      <p:sp>
        <p:nvSpPr>
          <p:cNvPr id="222210" name="Rectangle 2"/>
          <p:cNvSpPr>
            <a:spLocks noGrp="1" noRot="1" noChangeAspect="1" noChangeArrowheads="1"/>
          </p:cNvSpPr>
          <p:nvPr>
            <p:ph type="sldImg"/>
          </p:nvPr>
        </p:nvSpPr>
        <p:spPr>
          <a:xfrm>
            <a:off x="1103313" y="674688"/>
            <a:ext cx="4603750" cy="3452812"/>
          </a:xfrm>
          <a:solidFill>
            <a:srgbClr val="FFFFFF"/>
          </a:solidFill>
          <a:ln/>
        </p:spPr>
      </p:sp>
      <p:sp>
        <p:nvSpPr>
          <p:cNvPr id="222211"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sz="1200" kern="1200" dirty="0">
                <a:solidFill>
                  <a:schemeClr val="tx1"/>
                </a:solidFill>
                <a:effectLst/>
                <a:latin typeface="Arial" pitchFamily="22" charset="0"/>
                <a:ea typeface="ＭＳ Ｐゴシック" pitchFamily="24" charset="-128"/>
                <a:cs typeface="ＭＳ Ｐゴシック" pitchFamily="24" charset="-128"/>
              </a:rPr>
              <a:t>It takes little</a:t>
            </a:r>
            <a:r>
              <a:rPr lang="en-US" sz="1200" kern="1200" baseline="0" dirty="0">
                <a:solidFill>
                  <a:schemeClr val="tx1"/>
                </a:solidFill>
                <a:effectLst/>
                <a:latin typeface="Arial" pitchFamily="22" charset="0"/>
                <a:ea typeface="ＭＳ Ｐゴシック" pitchFamily="24" charset="-128"/>
                <a:cs typeface="ＭＳ Ｐゴシック" pitchFamily="24" charset="-128"/>
              </a:rPr>
              <a:t> imagination what sailors would do with a few days off and nothing to do.  </a:t>
            </a:r>
            <a:r>
              <a:rPr lang="en-US" sz="1200" kern="1200" dirty="0">
                <a:solidFill>
                  <a:schemeClr val="tx1"/>
                </a:solidFill>
                <a:effectLst/>
                <a:latin typeface="Arial" pitchFamily="22" charset="0"/>
                <a:ea typeface="ＭＳ Ｐゴシック" pitchFamily="24" charset="-128"/>
                <a:cs typeface="ＭＳ Ｐゴシック" pitchFamily="24" charset="-128"/>
              </a:rPr>
              <a:t>Ancient Corinth was a city of so-called "free sex."</a:t>
            </a:r>
            <a:r>
              <a:rPr lang="en-SG" dirty="0">
                <a:effectLst/>
              </a:rPr>
              <a:t> The foreground has remains of the ancient city, while in the distance is</a:t>
            </a:r>
            <a:r>
              <a:rPr lang="en-SG" baseline="0" dirty="0">
                <a:effectLst/>
              </a:rPr>
              <a:t> Acrocorinth, the place of the ancient temple.</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4359766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8B776DA-A04B-BC40-8D1E-CB78ECC08F62}" type="slidenum">
              <a:rPr lang="en-US" sz="1200" b="1">
                <a:solidFill>
                  <a:srgbClr val="000000"/>
                </a:solidFill>
                <a:latin typeface="Arial" charset="0"/>
              </a:rPr>
              <a:pPr/>
              <a:t>15</a:t>
            </a:fld>
            <a:endParaRPr lang="en-US" sz="1200" b="1">
              <a:solidFill>
                <a:srgbClr val="000000"/>
              </a:solidFill>
              <a:latin typeface="Arial" charset="0"/>
            </a:endParaRPr>
          </a:p>
        </p:txBody>
      </p:sp>
      <p:sp>
        <p:nvSpPr>
          <p:cNvPr id="224258" name="Rectangle 2"/>
          <p:cNvSpPr>
            <a:spLocks noGrp="1" noRot="1" noChangeAspect="1" noChangeArrowheads="1"/>
          </p:cNvSpPr>
          <p:nvPr>
            <p:ph type="sldImg"/>
          </p:nvPr>
        </p:nvSpPr>
        <p:spPr>
          <a:xfrm>
            <a:off x="1103313" y="674688"/>
            <a:ext cx="4603750" cy="3452812"/>
          </a:xfrm>
          <a:solidFill>
            <a:srgbClr val="FFFFFF"/>
          </a:solidFill>
          <a:ln/>
        </p:spPr>
      </p:sp>
      <p:sp>
        <p:nvSpPr>
          <p:cNvPr id="224259" name="Rectangle 3"/>
          <p:cNvSpPr>
            <a:spLocks noGrp="1" noChangeArrowheads="1"/>
          </p:cNvSpPr>
          <p:nvPr>
            <p:ph type="body" idx="1"/>
          </p:nvPr>
        </p:nvSpPr>
        <p:spPr>
          <a:xfrm>
            <a:off x="898525" y="4352925"/>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40" tIns="44970" rIns="89940" bIns="44970"/>
          <a:lstStyle/>
          <a:p>
            <a:pPr eaLnBrk="1" hangingPunct="1"/>
            <a:r>
              <a:rPr lang="en-US" dirty="0">
                <a:latin typeface="Times New Roman" charset="0"/>
                <a:ea typeface="ＭＳ Ｐゴシック" charset="0"/>
                <a:cs typeface="ＭＳ Ｐゴシック" charset="0"/>
              </a:rPr>
              <a:t>On top of </a:t>
            </a:r>
            <a:r>
              <a:rPr lang="en-SG" baseline="0" dirty="0">
                <a:effectLst/>
              </a:rPr>
              <a:t>Acrocorinth, a </a:t>
            </a:r>
            <a:r>
              <a:rPr lang="en-US" dirty="0">
                <a:latin typeface="Times New Roman" charset="0"/>
                <a:ea typeface="ＭＳ Ｐゴシック" charset="0"/>
                <a:cs typeface="ＭＳ Ｐゴシック" charset="0"/>
              </a:rPr>
              <a:t>temple was open all</a:t>
            </a:r>
            <a:r>
              <a:rPr lang="en-US" baseline="0" dirty="0">
                <a:latin typeface="Times New Roman" charset="0"/>
                <a:ea typeface="ＭＳ Ｐゴシック" charset="0"/>
                <a:cs typeface="ＭＳ Ｐゴシック" charset="0"/>
              </a:rPr>
              <a:t> year for so-called "worship" with one of the 1000 temple prostitutes.</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586617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fld id="{53DEA0E8-B9EE-BC45-BD77-19417708B9EE}" type="slidenum">
              <a:rPr lang="en-US" sz="1200" b="1">
                <a:solidFill>
                  <a:srgbClr val="000000"/>
                </a:solidFill>
                <a:latin typeface="Arial" charset="0"/>
              </a:rPr>
              <a:pPr/>
              <a:t>16</a:t>
            </a:fld>
            <a:endParaRPr lang="en-US" sz="1200" b="1">
              <a:solidFill>
                <a:srgbClr val="000000"/>
              </a:solidFill>
              <a:latin typeface="Arial" charset="0"/>
            </a:endParaRPr>
          </a:p>
        </p:txBody>
      </p:sp>
      <p:sp>
        <p:nvSpPr>
          <p:cNvPr id="228354" name="Rectangle 2"/>
          <p:cNvSpPr>
            <a:spLocks noGrp="1" noRot="1" noChangeAspect="1" noChangeArrowheads="1"/>
          </p:cNvSpPr>
          <p:nvPr>
            <p:ph type="sldImg"/>
          </p:nvPr>
        </p:nvSpPr>
        <p:spPr>
          <a:solidFill>
            <a:srgbClr val="FFFFFF"/>
          </a:solidFill>
          <a:ln/>
        </p:spPr>
      </p:sp>
      <p:sp>
        <p:nvSpPr>
          <p:cNvPr id="228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dirty="0">
                <a:latin typeface="Times New Roman" charset="0"/>
                <a:ea typeface="ＭＳ Ｐゴシック" charset="0"/>
                <a:cs typeface="ＭＳ Ｐゴシック" charset="0"/>
              </a:rPr>
              <a:t>She was the goddess of love, so sailors who visited Corinth had a few days of "liberty" with her priestesses</a:t>
            </a:r>
            <a:r>
              <a:rPr lang="en-US" baseline="0" dirty="0">
                <a:latin typeface="Times New Roman" charset="0"/>
                <a:ea typeface="ＭＳ Ｐゴシック" charset="0"/>
                <a:cs typeface="ＭＳ Ｐゴシック" charset="0"/>
              </a:rPr>
              <a:t> to alleviate the boredom of a generally calm life at sea.</a:t>
            </a:r>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36761232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8687901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745668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We all are too keenly aware that there is a herd mentality in our world. It seems that the blind keeps leading the blind—insisting that we slavishly follow. </a:t>
            </a:r>
          </a:p>
          <a:p>
            <a:r>
              <a:rPr lang="en-US" dirty="0">
                <a:latin typeface="Arial" panose="020B0604020202020204" pitchFamily="34" charset="0"/>
                <a:cs typeface="Arial" panose="020B0604020202020204" pitchFamily="34" charset="0"/>
              </a:rPr>
              <a:t>This week the governor of Virginia publicly argued for infanticide—and millions supported him!</a:t>
            </a:r>
          </a:p>
          <a:p>
            <a:r>
              <a:rPr lang="en-US" dirty="0">
                <a:latin typeface="Arial" panose="020B0604020202020204" pitchFamily="34" charset="0"/>
                <a:cs typeface="Arial" panose="020B0604020202020204" pitchFamily="34" charset="0"/>
              </a:rPr>
              <a:t>Then pictures arouse of his racism while in medical school—so now politicians of his own party are calling for his resignation!</a:t>
            </a:r>
          </a:p>
          <a:p>
            <a:r>
              <a:rPr lang="en-US" dirty="0">
                <a:latin typeface="Arial" panose="020B0604020202020204" pitchFamily="34" charset="0"/>
                <a:cs typeface="Arial" panose="020B0604020202020204" pitchFamily="34" charset="0"/>
              </a:rPr>
              <a:t>Since when is prejudice worse than killing babies right after birth?</a:t>
            </a:r>
          </a:p>
        </p:txBody>
      </p:sp>
    </p:spTree>
    <p:extLst>
      <p:ext uri="{BB962C8B-B14F-4D97-AF65-F5344CB8AC3E}">
        <p14:creationId xmlns:p14="http://schemas.microsoft.com/office/powerpoint/2010/main" val="1069115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17760287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7498F895-D8BC-9E46-B34A-A8A3B4371E15}" type="slidenum">
              <a:rPr lang="en-US" sz="1200"/>
              <a:pPr eaLnBrk="1" hangingPunct="1"/>
              <a:t>22</a:t>
            </a:fld>
            <a:endParaRPr lang="en-US" sz="1200"/>
          </a:p>
        </p:txBody>
      </p:sp>
      <p:sp>
        <p:nvSpPr>
          <p:cNvPr id="231427" name="Rectangle 2"/>
          <p:cNvSpPr>
            <a:spLocks noGrp="1" noRot="1" noChangeAspect="1" noChangeArrowheads="1"/>
          </p:cNvSpPr>
          <p:nvPr>
            <p:ph type="sldImg"/>
          </p:nvPr>
        </p:nvSpPr>
        <p:spPr>
          <a:solidFill>
            <a:srgbClr val="FFFFFF"/>
          </a:solidFill>
          <a:ln/>
        </p:spPr>
      </p:sp>
      <p:sp>
        <p:nvSpPr>
          <p:cNvPr id="2314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687FC27D-19D8-D745-BA8F-7F5C1932AC73}" type="slidenum">
              <a:rPr lang="en-US" sz="1200">
                <a:solidFill>
                  <a:prstClr val="black"/>
                </a:solidFill>
              </a:rPr>
              <a:pPr eaLnBrk="1" hangingPunct="1"/>
              <a:t>23</a:t>
            </a:fld>
            <a:endParaRPr lang="en-US" sz="1200">
              <a:solidFill>
                <a:prstClr val="black"/>
              </a:solidFill>
            </a:endParaRPr>
          </a:p>
        </p:txBody>
      </p:sp>
      <p:sp>
        <p:nvSpPr>
          <p:cNvPr id="235523" name="Rectangle 2"/>
          <p:cNvSpPr>
            <a:spLocks noGrp="1" noRot="1" noChangeAspect="1" noChangeArrowheads="1"/>
          </p:cNvSpPr>
          <p:nvPr>
            <p:ph type="sldImg"/>
          </p:nvPr>
        </p:nvSpPr>
        <p:spPr>
          <a:solidFill>
            <a:srgbClr val="FFFFFF"/>
          </a:solidFill>
          <a:ln/>
        </p:spPr>
      </p:sp>
      <p:sp>
        <p:nvSpPr>
          <p:cNvPr id="23552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214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D2449491-848A-244B-BDE2-ACE8BF44DC6B}" type="slidenum">
              <a:rPr lang="en-US" sz="1200">
                <a:solidFill>
                  <a:srgbClr val="000000"/>
                </a:solidFill>
              </a:rPr>
              <a:pPr eaLnBrk="1" hangingPunct="1"/>
              <a:t>24</a:t>
            </a:fld>
            <a:endParaRPr lang="en-US" sz="1200">
              <a:solidFill>
                <a:srgbClr val="000000"/>
              </a:solidFill>
            </a:endParaRPr>
          </a:p>
        </p:txBody>
      </p:sp>
      <p:sp>
        <p:nvSpPr>
          <p:cNvPr id="262147" name="Rectangle 2"/>
          <p:cNvSpPr>
            <a:spLocks noGrp="1" noRot="1" noChangeAspect="1" noChangeArrowheads="1"/>
          </p:cNvSpPr>
          <p:nvPr>
            <p:ph type="sldImg"/>
          </p:nvPr>
        </p:nvSpPr>
        <p:spPr>
          <a:solidFill>
            <a:srgbClr val="FFFFFF"/>
          </a:solidFill>
          <a:ln/>
        </p:spPr>
      </p:sp>
      <p:sp>
        <p:nvSpPr>
          <p:cNvPr id="26214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a typeface="ＭＳ Ｐゴシック" charset="0"/>
              <a:cs typeface="ＭＳ Ｐゴシック"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93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5CFE9630-B5B3-BE46-BEA0-579D0978FDE4}" type="slidenum">
              <a:rPr lang="en-US" sz="1200"/>
              <a:pPr eaLnBrk="1" hangingPunct="1"/>
              <a:t>26</a:t>
            </a:fld>
            <a:endParaRPr lang="en-US" sz="1200"/>
          </a:p>
        </p:txBody>
      </p:sp>
      <p:sp>
        <p:nvSpPr>
          <p:cNvPr id="269315" name="Rectangle 2"/>
          <p:cNvSpPr>
            <a:spLocks noGrp="1" noRot="1" noChangeAspect="1" noChangeArrowheads="1"/>
          </p:cNvSpPr>
          <p:nvPr>
            <p:ph type="sldImg"/>
          </p:nvPr>
        </p:nvSpPr>
        <p:spPr>
          <a:solidFill>
            <a:srgbClr val="FFFFFF"/>
          </a:solidFill>
          <a:ln/>
        </p:spPr>
      </p:sp>
      <p:sp>
        <p:nvSpPr>
          <p:cNvPr id="26931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A97B618-D779-944B-8FB0-6B416544D201}" type="slidenum">
              <a:rPr lang="en-US">
                <a:solidFill>
                  <a:prstClr val="black"/>
                </a:solidFill>
              </a:rPr>
              <a:pPr/>
              <a:t>27</a:t>
            </a:fld>
            <a:endParaRPr lang="en-US">
              <a:solidFill>
                <a:prstClr val="black"/>
              </a:solidFill>
            </a:endParaRPr>
          </a:p>
        </p:txBody>
      </p:sp>
      <p:sp>
        <p:nvSpPr>
          <p:cNvPr id="32768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768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A5AE969-6F01-E74A-B5EA-392E3A063F72}" type="slidenum">
              <a:rPr lang="en-US">
                <a:solidFill>
                  <a:prstClr val="black"/>
                </a:solidFill>
              </a:rPr>
              <a:pPr/>
              <a:t>28</a:t>
            </a:fld>
            <a:endParaRPr lang="en-US">
              <a:solidFill>
                <a:prstClr val="black"/>
              </a:solidFill>
            </a:endParaRPr>
          </a:p>
        </p:txBody>
      </p:sp>
      <p:sp>
        <p:nvSpPr>
          <p:cNvPr id="32973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2973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a:spcBef>
                <a:spcPct val="0"/>
              </a:spcBef>
            </a:pPr>
            <a:endParaRPr lang="en-US" sz="2400">
              <a:latin typeface="Times New Roman"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Throwing a fit is natural for a baby—but it is</a:t>
            </a:r>
            <a:r>
              <a:rPr lang="en-US" baseline="0" dirty="0"/>
              <a:t> totally inappropriate for an adult.  The Corinthians were acting like babies.</a:t>
            </a:r>
            <a:endParaRPr lang="en-US" dirty="0"/>
          </a:p>
        </p:txBody>
      </p:sp>
      <p:sp>
        <p:nvSpPr>
          <p:cNvPr id="4" name="Slide Number Placeholder 3"/>
          <p:cNvSpPr>
            <a:spLocks noGrp="1"/>
          </p:cNvSpPr>
          <p:nvPr>
            <p:ph type="sldNum" sz="quarter" idx="10"/>
          </p:nvPr>
        </p:nvSpPr>
        <p:spPr/>
        <p:txBody>
          <a:bodyPr/>
          <a:lstStyle/>
          <a:p>
            <a:fld id="{92449075-6428-6045-85D2-6CCB9673E1B0}" type="slidenum">
              <a:rPr lang="en-US" smtClean="0"/>
              <a:pPr/>
              <a:t>33</a:t>
            </a:fld>
            <a:endParaRPr lang="en-US"/>
          </a:p>
        </p:txBody>
      </p:sp>
    </p:spTree>
    <p:extLst>
      <p:ext uri="{BB962C8B-B14F-4D97-AF65-F5344CB8AC3E}">
        <p14:creationId xmlns:p14="http://schemas.microsoft.com/office/powerpoint/2010/main" val="403100713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944603F8-2316-7646-88D3-2D7964B940FD}" type="slidenum">
              <a:rPr lang="en-US" sz="1200">
                <a:solidFill>
                  <a:prstClr val="black"/>
                </a:solidFill>
              </a:rPr>
              <a:pPr/>
              <a:t>34</a:t>
            </a:fld>
            <a:endParaRPr lang="en-US" sz="1200">
              <a:solidFill>
                <a:prstClr val="black"/>
              </a:solidFill>
            </a:endParaRPr>
          </a:p>
        </p:txBody>
      </p:sp>
      <p:sp>
        <p:nvSpPr>
          <p:cNvPr id="166915" name="Rectangle 2"/>
          <p:cNvSpPr>
            <a:spLocks noGrp="1" noRot="1" noChangeAspect="1" noChangeArrowheads="1"/>
          </p:cNvSpPr>
          <p:nvPr>
            <p:ph type="sldImg"/>
          </p:nvPr>
        </p:nvSpPr>
        <p:spPr>
          <a:xfrm>
            <a:off x="1103313" y="676275"/>
            <a:ext cx="4603750" cy="3452813"/>
          </a:xfrm>
          <a:solidFill>
            <a:srgbClr val="FFFFFF"/>
          </a:solidFill>
          <a:ln/>
        </p:spPr>
      </p:sp>
      <p:sp>
        <p:nvSpPr>
          <p:cNvPr id="166916" name="Rectangle 3"/>
          <p:cNvSpPr>
            <a:spLocks noGrp="1" noChangeArrowheads="1"/>
          </p:cNvSpPr>
          <p:nvPr>
            <p:ph type="body" idx="1"/>
          </p:nvPr>
        </p:nvSpPr>
        <p:spPr>
          <a:xfrm>
            <a:off x="898525" y="4354513"/>
            <a:ext cx="5011738" cy="4127500"/>
          </a:xfrm>
          <a:solidFill>
            <a:srgbClr val="FFFFFF"/>
          </a:solidFill>
          <a:ln>
            <a:solidFill>
              <a:srgbClr val="000000"/>
            </a:solidFill>
          </a:ln>
          <a:extLst>
            <a:ext uri="{FAA26D3D-D897-4be2-8F04-BA451C77F1D7}">
              <ma14:placeholderFlag xmlns:ma14="http://schemas.microsoft.com/office/mac/drawingml/2011/main" xmlns="" val="1"/>
            </a:ext>
          </a:extLst>
        </p:spPr>
        <p:txBody>
          <a:bodyPr lIns="89950" tIns="44975" rIns="89950" bIns="44975"/>
          <a:lstStyle/>
          <a:p>
            <a:pPr eaLnBrk="1" hangingPunct="1"/>
            <a:endParaRPr lang="en-US">
              <a:latin typeface="Arial"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35</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 a world where right is considered wrong and wrong is deemed right, God has called believers to be different.</a:t>
            </a:r>
          </a:p>
        </p:txBody>
      </p:sp>
    </p:spTree>
    <p:extLst>
      <p:ext uri="{BB962C8B-B14F-4D97-AF65-F5344CB8AC3E}">
        <p14:creationId xmlns:p14="http://schemas.microsoft.com/office/powerpoint/2010/main" val="43255546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36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469AC0F-C45B-0B45-9B4A-080FBD48824B}" type="slidenum">
              <a:rPr lang="en-US" sz="1200">
                <a:solidFill>
                  <a:prstClr val="black"/>
                </a:solidFill>
              </a:rPr>
              <a:pPr/>
              <a:t>36</a:t>
            </a:fld>
            <a:endParaRPr lang="en-US" sz="1200">
              <a:solidFill>
                <a:prstClr val="black"/>
              </a:solidFill>
            </a:endParaRPr>
          </a:p>
        </p:txBody>
      </p:sp>
      <p:sp>
        <p:nvSpPr>
          <p:cNvPr id="2150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27136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BD212D41-0D03-F244-9B44-00D75672CCAB}" type="slidenum">
              <a:rPr lang="en-US" sz="1200">
                <a:solidFill>
                  <a:prstClr val="black"/>
                </a:solidFill>
              </a:rPr>
              <a:pPr/>
              <a:t>38</a:t>
            </a:fld>
            <a:endParaRPr lang="en-US" sz="1200">
              <a:solidFill>
                <a:prstClr val="black"/>
              </a:solidFill>
            </a:endParaRPr>
          </a:p>
        </p:txBody>
      </p:sp>
      <p:sp>
        <p:nvSpPr>
          <p:cNvPr id="171011" name="Rectangle 2"/>
          <p:cNvSpPr>
            <a:spLocks noGrp="1" noRot="1" noChangeAspect="1" noChangeArrowheads="1"/>
          </p:cNvSpPr>
          <p:nvPr>
            <p:ph type="sldImg"/>
          </p:nvPr>
        </p:nvSpPr>
        <p:spPr>
          <a:solidFill>
            <a:srgbClr val="FFFFFF"/>
          </a:solidFill>
          <a:ln/>
        </p:spPr>
      </p:sp>
      <p:sp>
        <p:nvSpPr>
          <p:cNvPr id="171012"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0D65DEDA-B373-E74B-A0C4-314974B7D242}" type="slidenum">
              <a:rPr lang="en-US">
                <a:solidFill>
                  <a:prstClr val="black"/>
                </a:solidFill>
              </a:rPr>
              <a:pPr/>
              <a:t>40</a:t>
            </a:fld>
            <a:endParaRPr lang="en-US">
              <a:solidFill>
                <a:prstClr val="black"/>
              </a:solidFill>
            </a:endParaRPr>
          </a:p>
        </p:txBody>
      </p:sp>
      <p:sp>
        <p:nvSpPr>
          <p:cNvPr id="237570"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eaLnBrk="0" hangingPunct="0"/>
            <a:fld id="{BB699D04-F069-3E41-86D9-C890AF94A80C}" type="slidenum">
              <a:rPr lang="en-US" sz="1200" b="0">
                <a:solidFill>
                  <a:prstClr val="black"/>
                </a:solidFill>
              </a:rPr>
              <a:pPr algn="r" eaLnBrk="0" hangingPunct="0"/>
              <a:t>40</a:t>
            </a:fld>
            <a:endParaRPr lang="en-US" sz="1200" b="0">
              <a:solidFill>
                <a:prstClr val="black"/>
              </a:solidFill>
            </a:endParaRPr>
          </a:p>
        </p:txBody>
      </p:sp>
      <p:sp>
        <p:nvSpPr>
          <p:cNvPr id="237571" name="Rectangle 2"/>
          <p:cNvSpPr>
            <a:spLocks noGrp="1" noRot="1" noChangeAspect="1" noChangeArrowheads="1" noTextEdit="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237572"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CB16CFAD-8C45-1D4D-B4AC-26B76958C89C}" type="slidenum">
              <a:rPr lang="en-US" sz="1200">
                <a:solidFill>
                  <a:prstClr val="black"/>
                </a:solidFill>
              </a:rPr>
              <a:pPr/>
              <a:t>41</a:t>
            </a:fld>
            <a:endParaRPr lang="en-US" sz="1200">
              <a:solidFill>
                <a:prstClr val="black"/>
              </a:solidFill>
            </a:endParaRPr>
          </a:p>
        </p:txBody>
      </p:sp>
      <p:sp>
        <p:nvSpPr>
          <p:cNvPr id="21299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493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16992016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BAEFA0D-D69A-2B4A-85C2-80E6C74C4A06}" type="slidenum">
              <a:rPr lang="en-US" sz="1200">
                <a:solidFill>
                  <a:prstClr val="black"/>
                </a:solidFill>
              </a:rPr>
              <a:pPr/>
              <a:t>45</a:t>
            </a:fld>
            <a:endParaRPr lang="en-US" sz="1200">
              <a:solidFill>
                <a:prstClr val="black"/>
              </a:solidFill>
            </a:endParaRPr>
          </a:p>
        </p:txBody>
      </p:sp>
      <p:sp>
        <p:nvSpPr>
          <p:cNvPr id="136195" name="Rectangle 2"/>
          <p:cNvSpPr>
            <a:spLocks noGrp="1" noRot="1" noChangeAspect="1" noChangeArrowheads="1"/>
          </p:cNvSpPr>
          <p:nvPr>
            <p:ph type="sldImg"/>
          </p:nvPr>
        </p:nvSpPr>
        <p:spPr>
          <a:solidFill>
            <a:srgbClr val="FFFFFF"/>
          </a:solidFill>
          <a:ln/>
        </p:spPr>
      </p:sp>
      <p:sp>
        <p:nvSpPr>
          <p:cNvPr id="13619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182BECAA-C534-2D44-AD30-0A3A9C2C4C61}" type="slidenum">
              <a:rPr lang="en-US" sz="1200">
                <a:solidFill>
                  <a:prstClr val="black"/>
                </a:solidFill>
              </a:rPr>
              <a:pPr/>
              <a:t>47</a:t>
            </a:fld>
            <a:endParaRPr lang="en-US" sz="1200">
              <a:solidFill>
                <a:prstClr val="black"/>
              </a:solidFill>
            </a:endParaRPr>
          </a:p>
        </p:txBody>
      </p:sp>
      <p:sp>
        <p:nvSpPr>
          <p:cNvPr id="172035" name="Rectangle 2"/>
          <p:cNvSpPr>
            <a:spLocks noGrp="1" noRot="1" noChangeAspect="1" noChangeArrowheads="1"/>
          </p:cNvSpPr>
          <p:nvPr>
            <p:ph type="sldImg"/>
          </p:nvPr>
        </p:nvSpPr>
        <p:spPr>
          <a:solidFill>
            <a:srgbClr val="FFFFFF"/>
          </a:solidFill>
          <a:ln/>
        </p:spPr>
      </p:sp>
      <p:sp>
        <p:nvSpPr>
          <p:cNvPr id="172036"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571DD6CF-4C19-1F49-A74B-796D13D2E668}" type="slidenum">
              <a:rPr lang="en-US" sz="1200">
                <a:solidFill>
                  <a:prstClr val="black"/>
                </a:solidFill>
              </a:rPr>
              <a:pPr/>
              <a:t>48</a:t>
            </a:fld>
            <a:endParaRPr lang="en-US" sz="1200">
              <a:solidFill>
                <a:prstClr val="black"/>
              </a:solidFill>
            </a:endParaRPr>
          </a:p>
        </p:txBody>
      </p:sp>
      <p:sp>
        <p:nvSpPr>
          <p:cNvPr id="176131" name="Rectangle 2"/>
          <p:cNvSpPr>
            <a:spLocks noGrp="1" noRot="1" noChangeAspect="1" noChangeArrowheads="1"/>
          </p:cNvSpPr>
          <p:nvPr>
            <p:ph type="sldImg"/>
          </p:nvPr>
        </p:nvSpPr>
        <p:spPr>
          <a:solidFill>
            <a:srgbClr val="FFFFFF"/>
          </a:solidFill>
          <a:ln/>
        </p:spPr>
      </p:sp>
      <p:sp>
        <p:nvSpPr>
          <p:cNvPr id="17613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fld id="{647D5622-8BE2-AA4D-A948-E2828713B197}" type="slidenum">
              <a:rPr lang="en-US" sz="1200">
                <a:solidFill>
                  <a:prstClr val="black"/>
                </a:solidFill>
              </a:rPr>
              <a:pPr/>
              <a:t>49</a:t>
            </a:fld>
            <a:endParaRPr lang="en-US" sz="1200">
              <a:solidFill>
                <a:prstClr val="black"/>
              </a:solidFill>
            </a:endParaRPr>
          </a:p>
        </p:txBody>
      </p:sp>
      <p:sp>
        <p:nvSpPr>
          <p:cNvPr id="205827" name="Rectangle 2"/>
          <p:cNvSpPr>
            <a:spLocks noGrp="1" noRot="1" noChangeAspect="1" noChangeArrowheads="1"/>
          </p:cNvSpPr>
          <p:nvPr>
            <p:ph type="sldImg"/>
          </p:nvPr>
        </p:nvSpPr>
        <p:spPr>
          <a:solidFill>
            <a:srgbClr val="FFFFFF"/>
          </a:solidFill>
          <a:ln/>
        </p:spPr>
      </p:sp>
      <p:sp>
        <p:nvSpPr>
          <p:cNvPr id="20582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sz="2400">
              <a:latin typeface="Times New Roman" charset="0"/>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481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r>
              <a:rPr lang="en-US" dirty="0">
                <a:latin typeface="Arial" panose="020B0604020202020204" pitchFamily="34" charset="0"/>
                <a:cs typeface="Arial" panose="020B0604020202020204" pitchFamily="34" charset="0"/>
              </a:rPr>
              <a:t>We aren’t called to be upside down.</a:t>
            </a:r>
          </a:p>
        </p:txBody>
      </p:sp>
    </p:spTree>
    <p:extLst>
      <p:ext uri="{BB962C8B-B14F-4D97-AF65-F5344CB8AC3E}">
        <p14:creationId xmlns:p14="http://schemas.microsoft.com/office/powerpoint/2010/main" val="164296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5430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6050"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6051"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38809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One of the greatest ways we witness for Jesus is how we treat our bodies.</a:t>
            </a:r>
          </a:p>
        </p:txBody>
      </p:sp>
    </p:spTree>
    <p:extLst>
      <p:ext uri="{BB962C8B-B14F-4D97-AF65-F5344CB8AC3E}">
        <p14:creationId xmlns:p14="http://schemas.microsoft.com/office/powerpoint/2010/main" val="296949352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04868463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37300CE6-E14E-F543-97AA-04997E7F5B6E}" type="slidenum">
              <a:rPr lang="en-US" sz="1200">
                <a:solidFill>
                  <a:prstClr val="black"/>
                </a:solidFill>
              </a:rPr>
              <a:pPr/>
              <a:t>58</a:t>
            </a:fld>
            <a:endParaRPr lang="en-US" sz="1200">
              <a:solidFill>
                <a:prstClr val="black"/>
              </a:solidFill>
            </a:endParaRPr>
          </a:p>
        </p:txBody>
      </p:sp>
      <p:sp>
        <p:nvSpPr>
          <p:cNvPr id="214016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185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0CE2C932-4D5F-AE47-9980-05A9D35A5A6F}" type="slidenum">
              <a:rPr lang="en-US" sz="1200">
                <a:solidFill>
                  <a:prstClr val="black"/>
                </a:solidFill>
              </a:rPr>
              <a:pPr/>
              <a:t>59</a:t>
            </a:fld>
            <a:endParaRPr lang="en-US" sz="1200">
              <a:solidFill>
                <a:prstClr val="black"/>
              </a:solidFill>
            </a:endParaRPr>
          </a:p>
        </p:txBody>
      </p:sp>
      <p:sp>
        <p:nvSpPr>
          <p:cNvPr id="2488322"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3907" name="Rectangle 3"/>
          <p:cNvSpPr>
            <a:spLocks noGrp="1" noChangeArrowheads="1"/>
          </p:cNvSpPr>
          <p:nvPr>
            <p:ph type="body" idx="1"/>
          </p:nvPr>
        </p:nvSpPr>
        <p:spPr>
          <a:xfrm>
            <a:off x="685800" y="4343400"/>
            <a:ext cx="5486400" cy="4114800"/>
          </a:xfrm>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AEDEA27C-8AA3-F049-945B-B969EC90E47C}" type="slidenum">
              <a:rPr lang="en-US" sz="1200">
                <a:solidFill>
                  <a:prstClr val="black"/>
                </a:solidFill>
              </a:rPr>
              <a:pPr/>
              <a:t>60</a:t>
            </a:fld>
            <a:endParaRPr lang="en-US" sz="1200">
              <a:solidFill>
                <a:prstClr val="black"/>
              </a:solidFill>
            </a:endParaRPr>
          </a:p>
        </p:txBody>
      </p:sp>
      <p:sp>
        <p:nvSpPr>
          <p:cNvPr id="18698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280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6175CC07-EBA8-B84A-919B-B3FEB4BA7FD3}" type="slidenum">
              <a:rPr lang="en-US">
                <a:solidFill>
                  <a:prstClr val="black"/>
                </a:solidFill>
              </a:rPr>
              <a:pPr>
                <a:defRPr/>
              </a:pPr>
              <a:t>62</a:t>
            </a:fld>
            <a:endParaRPr lang="en-US">
              <a:solidFill>
                <a:prstClr val="black"/>
              </a:solidFill>
            </a:endParaRPr>
          </a:p>
        </p:txBody>
      </p:sp>
      <p:sp>
        <p:nvSpPr>
          <p:cNvPr id="29389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389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AC52C129-CC7E-B540-9228-3C42CA1D899E}" type="slidenum">
              <a:rPr lang="en-US">
                <a:solidFill>
                  <a:prstClr val="black"/>
                </a:solidFill>
              </a:rPr>
              <a:pPr>
                <a:defRPr/>
              </a:pPr>
              <a:t>63</a:t>
            </a:fld>
            <a:endParaRPr lang="en-US">
              <a:solidFill>
                <a:prstClr val="black"/>
              </a:solidFill>
            </a:endParaRPr>
          </a:p>
        </p:txBody>
      </p:sp>
      <p:sp>
        <p:nvSpPr>
          <p:cNvPr id="29696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29696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r>
              <a:rPr lang="en-US" dirty="0">
                <a:latin typeface="Arial" panose="020B0604020202020204" pitchFamily="34" charset="0"/>
                <a:cs typeface="Arial" panose="020B0604020202020204" pitchFamily="34" charset="0"/>
              </a:rPr>
              <a:t>The reality is that God has called us to upright living in an upside down world.</a:t>
            </a:r>
          </a:p>
        </p:txBody>
      </p:sp>
    </p:spTree>
    <p:extLst>
      <p:ext uri="{BB962C8B-B14F-4D97-AF65-F5344CB8AC3E}">
        <p14:creationId xmlns:p14="http://schemas.microsoft.com/office/powerpoint/2010/main" val="32795213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D0A29E6-35AC-8F4D-A2B1-D7C5AC0ECF7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08546" name="Rectangle 2"/>
          <p:cNvSpPr>
            <a:spLocks noGrp="1" noRot="1" noChangeAspect="1" noChangeArrowheads="1" noTextEdit="1"/>
          </p:cNvSpPr>
          <p:nvPr>
            <p:ph type="sldImg"/>
          </p:nvPr>
        </p:nvSpPr>
        <p:spPr>
          <a:ln/>
          <a:extLst>
            <a:ext uri="{FAA26D3D-D897-4be2-8F04-BA451C77F1D7}">
              <ma14:placeholderFlag xmlns="" xmlns:ma14="http://schemas.microsoft.com/office/mac/drawingml/2011/main" val="1"/>
            </a:ext>
          </a:extLst>
        </p:spPr>
      </p:sp>
      <p:sp>
        <p:nvSpPr>
          <p:cNvPr id="108547" name="Rectangle 3"/>
          <p:cNvSpPr>
            <a:spLocks noGrp="1" noChangeArrowheads="1"/>
          </p:cNvSpPr>
          <p:nvPr>
            <p:ph type="body" idx="1"/>
          </p:nvPr>
        </p:nvSpPr>
        <p:spPr/>
        <p:txBody>
          <a:bodyPr/>
          <a:lstStyle/>
          <a:p>
            <a:pPr eaLnBrk="1" hangingPunct="1">
              <a:defRPr/>
            </a:pPr>
            <a:endParaRPr lang="en-US">
              <a:cs typeface="+mn-cs"/>
            </a:endParaRPr>
          </a:p>
        </p:txBody>
      </p:sp>
    </p:spTree>
    <p:extLst>
      <p:ext uri="{BB962C8B-B14F-4D97-AF65-F5344CB8AC3E}">
        <p14:creationId xmlns:p14="http://schemas.microsoft.com/office/powerpoint/2010/main" val="243640977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338F52E2-1E31-0C4A-8912-FAD71F4A7729}" type="slidenum">
              <a:rPr lang="en-US">
                <a:solidFill>
                  <a:prstClr val="black"/>
                </a:solidFill>
              </a:rPr>
              <a:pPr>
                <a:defRPr/>
              </a:pPr>
              <a:t>65</a:t>
            </a:fld>
            <a:endParaRPr lang="en-US">
              <a:solidFill>
                <a:prstClr val="black"/>
              </a:solidFill>
            </a:endParaRPr>
          </a:p>
        </p:txBody>
      </p:sp>
      <p:sp>
        <p:nvSpPr>
          <p:cNvPr id="87042"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87043"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E20CFC46-EF1F-E040-B5F4-21E36F470C37}" type="slidenum">
              <a:rPr lang="en-US">
                <a:solidFill>
                  <a:prstClr val="black"/>
                </a:solidFill>
              </a:rPr>
              <a:pPr>
                <a:defRPr/>
              </a:pPr>
              <a:t>66</a:t>
            </a:fld>
            <a:endParaRPr lang="en-US">
              <a:solidFill>
                <a:prstClr val="black"/>
              </a:solidFill>
            </a:endParaRPr>
          </a:p>
        </p:txBody>
      </p:sp>
      <p:sp>
        <p:nvSpPr>
          <p:cNvPr id="457730" name="Rectangle 2"/>
          <p:cNvSpPr>
            <a:spLocks noGrp="1" noRot="1" noChangeAspect="1" noChangeArrowheads="1"/>
          </p:cNvSpPr>
          <p:nvPr>
            <p:ph type="sldImg"/>
          </p:nvPr>
        </p:nvSpPr>
        <p:spPr>
          <a:xfrm>
            <a:off x="1103313" y="674688"/>
            <a:ext cx="4603750" cy="3452812"/>
          </a:xfrm>
          <a:solidFill>
            <a:srgbClr val="FFFFFF"/>
          </a:solidFill>
          <a:ln/>
          <a:extLst>
            <a:ext uri="{FAA26D3D-D897-4be2-8F04-BA451C77F1D7}">
              <ma14:placeholderFlag xmlns:ma14="http://schemas.microsoft.com/office/mac/drawingml/2011/main" xmlns="" val="1"/>
            </a:ext>
          </a:extLst>
        </p:spPr>
      </p:sp>
      <p:sp>
        <p:nvSpPr>
          <p:cNvPr id="457731" name="Rectangle 3"/>
          <p:cNvSpPr>
            <a:spLocks noGrp="1" noChangeArrowheads="1"/>
          </p:cNvSpPr>
          <p:nvPr>
            <p:ph type="body" idx="1"/>
          </p:nvPr>
        </p:nvSpPr>
        <p:spPr>
          <a:xfrm>
            <a:off x="898525" y="4352925"/>
            <a:ext cx="5011738" cy="4127500"/>
          </a:xfrm>
          <a:solidFill>
            <a:srgbClr val="FFFFFF"/>
          </a:solidFill>
          <a:ln>
            <a:solidFill>
              <a:srgbClr val="000000"/>
            </a:solidFill>
            <a:miter lim="800000"/>
            <a:headEnd/>
            <a:tailEnd/>
          </a:ln>
        </p:spPr>
        <p:txBody>
          <a:bodyPr lIns="89940" tIns="44970" rIns="89940" bIns="44970"/>
          <a:lstStyle/>
          <a:p>
            <a:pPr eaLnBrk="1" hangingPunct="1">
              <a:defRPr/>
            </a:pPr>
            <a:endParaRPr lang="en-US">
              <a:cs typeface="+mn-c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CC9185-6496-AF41-BD64-1918C176B0DA}" type="slidenum">
              <a:rPr lang="en-US">
                <a:solidFill>
                  <a:prstClr val="black"/>
                </a:solidFill>
              </a:rPr>
              <a:pPr>
                <a:defRPr/>
              </a:pPr>
              <a:t>67</a:t>
            </a:fld>
            <a:endParaRPr lang="en-US">
              <a:solidFill>
                <a:prstClr val="black"/>
              </a:solidFill>
            </a:endParaRPr>
          </a:p>
        </p:txBody>
      </p:sp>
      <p:sp>
        <p:nvSpPr>
          <p:cNvPr id="319490"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31949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B27DA1DF-54C1-284E-B60B-A48359BFEA9F}" type="slidenum">
              <a:rPr lang="en-US">
                <a:solidFill>
                  <a:prstClr val="black"/>
                </a:solidFill>
              </a:rPr>
              <a:pPr/>
              <a:t>68</a:t>
            </a:fld>
            <a:endParaRPr lang="en-US">
              <a:solidFill>
                <a:prstClr val="black"/>
              </a:solidFill>
            </a:endParaRPr>
          </a:p>
        </p:txBody>
      </p:sp>
      <p:sp>
        <p:nvSpPr>
          <p:cNvPr id="65538"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65539"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74CD6D8-5391-7549-8670-AC88ECC08D9D}" type="slidenum">
              <a:rPr lang="en-US">
                <a:solidFill>
                  <a:prstClr val="black"/>
                </a:solidFill>
              </a:rPr>
              <a:pPr/>
              <a:t>70</a:t>
            </a:fld>
            <a:endParaRPr lang="en-US">
              <a:solidFill>
                <a:prstClr val="black"/>
              </a:solidFill>
            </a:endParaRPr>
          </a:p>
        </p:txBody>
      </p:sp>
      <p:sp>
        <p:nvSpPr>
          <p:cNvPr id="117762"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17763"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362111A-D8DC-CD44-B517-6EB60E387406}" type="slidenum">
              <a:rPr lang="en-US">
                <a:solidFill>
                  <a:prstClr val="black"/>
                </a:solidFill>
              </a:rPr>
              <a:pPr/>
              <a:t>71</a:t>
            </a:fld>
            <a:endParaRPr lang="en-US">
              <a:solidFill>
                <a:prstClr val="black"/>
              </a:solidFill>
            </a:endParaRPr>
          </a:p>
        </p:txBody>
      </p:sp>
      <p:sp>
        <p:nvSpPr>
          <p:cNvPr id="79874"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79875"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75E8271-261B-E14C-8C7C-7FBA1BE31152}" type="slidenum">
              <a:rPr lang="en-US">
                <a:solidFill>
                  <a:prstClr val="black"/>
                </a:solidFill>
              </a:rPr>
              <a:pPr/>
              <a:t>72</a:t>
            </a:fld>
            <a:endParaRPr lang="en-US">
              <a:solidFill>
                <a:prstClr val="black"/>
              </a:solidFill>
            </a:endParaRPr>
          </a:p>
        </p:txBody>
      </p:sp>
      <p:sp>
        <p:nvSpPr>
          <p:cNvPr id="86018" name="Rectangle 2"/>
          <p:cNvSpPr>
            <a:spLocks noGrp="1" noRot="1" noChangeAspect="1" noChangeArrowheads="1"/>
          </p:cNvSpPr>
          <p:nvPr>
            <p:ph type="sldImg"/>
          </p:nvPr>
        </p:nvSpPr>
        <p:spPr bwMode="auto">
          <a:xfrm>
            <a:off x="1103313" y="674688"/>
            <a:ext cx="4603750" cy="3452812"/>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86019" name="Rectangle 3"/>
          <p:cNvSpPr>
            <a:spLocks noGrp="1" noChangeArrowheads="1"/>
          </p:cNvSpPr>
          <p:nvPr>
            <p:ph type="body" idx="1"/>
          </p:nvPr>
        </p:nvSpPr>
        <p:spPr bwMode="auto">
          <a:xfrm>
            <a:off x="898525" y="4352925"/>
            <a:ext cx="5011738" cy="41275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lIns="89940" tIns="44970" rIns="89940" bIns="44970"/>
          <a:lstStyle/>
          <a:p>
            <a:endParaRPr 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A152347-C468-814A-8FB9-54149FB65832}"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1686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1316867" name="Rectangle 3"/>
          <p:cNvSpPr>
            <a:spLocks noGrp="1" noChangeArrowheads="1"/>
          </p:cNvSpPr>
          <p:nvPr>
            <p:ph type="body" idx="1"/>
          </p:nvPr>
        </p:nvSpPr>
        <p:spPr bwMode="auto">
          <a:xfrm>
            <a:off x="914400" y="4343400"/>
            <a:ext cx="50292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407649532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1" name="Rectangle 7"/>
          <p:cNvSpPr>
            <a:spLocks noGrp="1" noChangeArrowheads="1"/>
          </p:cNvSpPr>
          <p:nvPr>
            <p:ph type="sldNum" sz="quarter" idx="5"/>
          </p:nvPr>
        </p:nvSpPr>
        <p:spPr>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3D7220-F9A9-664C-8FE6-DBB24C335EC8}" type="slidenum">
              <a:rPr kumimoji="0" lang="en-US" sz="1200" b="1" i="0" u="none" strike="noStrike" kern="1200" cap="none" spc="0" normalizeH="0" baseline="0" noProof="0" smtClean="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99682" name="Rectangle 2"/>
          <p:cNvSpPr>
            <a:spLocks noGrp="1" noRot="1" noChangeAspect="1" noChangeArrowheads="1" noTextEdit="1"/>
          </p:cNvSpPr>
          <p:nvPr>
            <p:ph type="sldImg"/>
          </p:nvPr>
        </p:nvSpPr>
        <p:spPr>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99683" name="Rectangle 3"/>
          <p:cNvSpPr>
            <a:spLocks noGrp="1" noChangeArrowheads="1"/>
          </p:cNvSpPr>
          <p:nvPr>
            <p:ph type="body" idx="1"/>
          </p:nvPr>
        </p:nvSpPr>
        <p:spPr>
          <a:xfrm>
            <a:off x="914400" y="4343400"/>
            <a:ext cx="5029200" cy="274638"/>
          </a:xfrm>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cap="sq">
                <a:solidFill>
                  <a:srgbClr val="000000"/>
                </a:solidFill>
                <a:miter lim="800000"/>
                <a:headEnd/>
                <a:tailEnd/>
              </a14:hiddenLine>
            </a:ext>
          </a:extLst>
        </p:spPr>
        <p:txBody>
          <a:bodyPr/>
          <a:lstStyle/>
          <a:p>
            <a:pPr eaLnBrk="1" hangingPunct="1">
              <a:spcBef>
                <a:spcPct val="0"/>
              </a:spcBef>
              <a:defRPr/>
            </a:pPr>
            <a:endParaRPr lang="en-US">
              <a:latin typeface="Times New Roman" charset="0"/>
              <a:cs typeface="+mn-cs"/>
            </a:endParaRPr>
          </a:p>
        </p:txBody>
      </p:sp>
    </p:spTree>
    <p:extLst>
      <p:ext uri="{BB962C8B-B14F-4D97-AF65-F5344CB8AC3E}">
        <p14:creationId xmlns:p14="http://schemas.microsoft.com/office/powerpoint/2010/main" val="291525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today as I talk about being different, please see that I mean to rise above the fray to be different in the positive sense. The idea is not just to be weird to gain attention or “be yourself.” It is to act in a manner pleasing to the Lord—even if you have to do it alone.</a:t>
            </a:r>
          </a:p>
          <a:p>
            <a:r>
              <a:rPr lang="en-US" dirty="0">
                <a:latin typeface="Arial" panose="020B0604020202020204" pitchFamily="34" charset="0"/>
                <a:cs typeface="Arial" panose="020B0604020202020204" pitchFamily="34" charset="0"/>
              </a:rPr>
              <a:t>For example:</a:t>
            </a:r>
          </a:p>
          <a:p>
            <a:r>
              <a:rPr lang="en-SG" dirty="0">
                <a:latin typeface="Arial" panose="020B0604020202020204" pitchFamily="34" charset="0"/>
                <a:cs typeface="Arial" panose="020B0604020202020204" pitchFamily="34" charset="0"/>
              </a:rPr>
              <a:t>Does your presence unify or divide others around you?</a:t>
            </a:r>
          </a:p>
          <a:p>
            <a:r>
              <a:rPr lang="en-SG" dirty="0">
                <a:latin typeface="Arial" panose="020B0604020202020204" pitchFamily="34" charset="0"/>
                <a:cs typeface="Arial" panose="020B0604020202020204" pitchFamily="34" charset="0"/>
              </a:rPr>
              <a:t>Are your personal ethical standards higher than those who do not claim Jesus?</a:t>
            </a:r>
          </a:p>
          <a:p>
            <a:r>
              <a:rPr lang="en-SG" dirty="0">
                <a:latin typeface="Arial" panose="020B0604020202020204" pitchFamily="34" charset="0"/>
                <a:cs typeface="Arial" panose="020B0604020202020204" pitchFamily="34" charset="0"/>
              </a:rPr>
              <a:t>Do you handle difficulties differently—in a way prioritizing other people over yourself?</a:t>
            </a:r>
          </a:p>
          <a:p>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7486258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3257453-1913-C449-8EF8-2F87BC7B8773}"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340418"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340419"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410508329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9DE42745-099C-644E-9839-E6EDB8292C0D}" type="slidenum">
              <a:rPr lang="en-US">
                <a:solidFill>
                  <a:prstClr val="black"/>
                </a:solidFill>
              </a:rPr>
              <a:pPr>
                <a:defRPr/>
              </a:pPr>
              <a:t>77</a:t>
            </a:fld>
            <a:endParaRPr lang="en-US">
              <a:solidFill>
                <a:prstClr val="black"/>
              </a:solidFill>
            </a:endParaRPr>
          </a:p>
        </p:txBody>
      </p:sp>
      <p:sp>
        <p:nvSpPr>
          <p:cNvPr id="140902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09027"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293628999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F7829FC5-EEE3-4747-BC21-8392B38F6BDC}" type="slidenum">
              <a:rPr lang="en-US">
                <a:solidFill>
                  <a:prstClr val="black"/>
                </a:solidFill>
              </a:rPr>
              <a:pPr>
                <a:defRPr/>
              </a:pPr>
              <a:t>78</a:t>
            </a:fld>
            <a:endParaRPr lang="en-US">
              <a:solidFill>
                <a:prstClr val="black"/>
              </a:solidFill>
            </a:endParaRPr>
          </a:p>
        </p:txBody>
      </p:sp>
      <p:sp>
        <p:nvSpPr>
          <p:cNvPr id="143155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431555" name="Rectangle 3"/>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defRPr/>
            </a:pPr>
            <a:endParaRPr lang="en-US">
              <a:cs typeface="+mn-cs"/>
            </a:endParaRPr>
          </a:p>
        </p:txBody>
      </p:sp>
    </p:spTree>
    <p:extLst>
      <p:ext uri="{BB962C8B-B14F-4D97-AF65-F5344CB8AC3E}">
        <p14:creationId xmlns:p14="http://schemas.microsoft.com/office/powerpoint/2010/main" val="164530815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2642"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AEBE7B-74C6-754D-BA85-945F46253A3C}"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3" name="Text Box 2"/>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12644" name="Text Box 3"/>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wrap="none" anchor="ctr"/>
          <a:lstStyle/>
          <a:p>
            <a:pPr eaLnBrk="1" hangingPunct="1"/>
            <a:endParaRPr lang="en-US">
              <a:latin typeface="Calibri" charset="0"/>
            </a:endParaRPr>
          </a:p>
        </p:txBody>
      </p:sp>
    </p:spTree>
    <p:extLst>
      <p:ext uri="{BB962C8B-B14F-4D97-AF65-F5344CB8AC3E}">
        <p14:creationId xmlns:p14="http://schemas.microsoft.com/office/powerpoint/2010/main" val="71424912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0CF76B-0D0C-3A4B-8914-2935844624BB}"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81</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24930" name="Rectangle 2"/>
          <p:cNvSpPr>
            <a:spLocks noGrp="1" noRot="1" noChangeAspect="1" noChangeArrowheads="1"/>
          </p:cNvSpPr>
          <p:nvPr>
            <p:ph type="sldImg"/>
          </p:nvPr>
        </p:nvSpPr>
        <p:spPr>
          <a:solidFill>
            <a:srgbClr val="FFFFFF"/>
          </a:solidFill>
          <a:ln/>
        </p:spPr>
      </p:sp>
      <p:sp>
        <p:nvSpPr>
          <p:cNvPr id="12493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395705073"/>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BE2515F3-67AE-DB4A-8A9D-7DD1764BA2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155650" name="Rectangle 2"/>
          <p:cNvSpPr>
            <a:spLocks noGrp="1" noRot="1" noChangeAspect="1" noChangeArrowheads="1" noTextEdit="1"/>
          </p:cNvSpPr>
          <p:nvPr>
            <p:ph type="sldImg"/>
          </p:nvPr>
        </p:nvSpPr>
        <p:spPr>
          <a:ln/>
        </p:spPr>
      </p:sp>
      <p:sp>
        <p:nvSpPr>
          <p:cNvPr id="1556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ndParaRPr>
          </a:p>
        </p:txBody>
      </p:sp>
    </p:spTree>
    <p:extLst>
      <p:ext uri="{BB962C8B-B14F-4D97-AF65-F5344CB8AC3E}">
        <p14:creationId xmlns:p14="http://schemas.microsoft.com/office/powerpoint/2010/main" val="202200344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3"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E3F094C-2537-854A-8656-620A9D817161}"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23234" name="Rectangle 2"/>
          <p:cNvSpPr>
            <a:spLocks noGrp="1" noRot="1" noChangeAspect="1" noChangeArrowheads="1"/>
          </p:cNvSpPr>
          <p:nvPr>
            <p:ph type="sldImg"/>
          </p:nvPr>
        </p:nvSpPr>
        <p:spPr>
          <a:solidFill>
            <a:srgbClr val="FFFFFF"/>
          </a:solidFill>
          <a:ln/>
        </p:spPr>
      </p:sp>
      <p:sp>
        <p:nvSpPr>
          <p:cNvPr id="22323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Calibri" charset="0"/>
              </a:rPr>
              <a:t>Brown</a:t>
            </a:r>
            <a:r>
              <a:rPr lang="uk-UA" altLang="ja-JP" dirty="0">
                <a:latin typeface="Calibri" charset="0"/>
              </a:rPr>
              <a:t>'</a:t>
            </a:r>
            <a:r>
              <a:rPr lang="en-US" dirty="0">
                <a:latin typeface="Calibri" charset="0"/>
              </a:rPr>
              <a:t>s views of </a:t>
            </a:r>
            <a:r>
              <a:rPr lang="ru-RU" altLang="ja-JP" dirty="0">
                <a:latin typeface="Calibri" charset="0"/>
              </a:rPr>
              <a:t>"</a:t>
            </a:r>
            <a:r>
              <a:rPr lang="en-US" altLang="ja-JP" dirty="0">
                <a:latin typeface="Calibri" charset="0"/>
              </a:rPr>
              <a:t>free sex</a:t>
            </a:r>
            <a:r>
              <a:rPr lang="ru-RU" altLang="ja-JP" dirty="0">
                <a:latin typeface="Calibri" charset="0"/>
              </a:rPr>
              <a:t>"</a:t>
            </a:r>
            <a:r>
              <a:rPr lang="en-US" altLang="ja-JP" dirty="0">
                <a:latin typeface="Calibri" charset="0"/>
              </a:rPr>
              <a:t> finds a welcome audience in western society that has largely abandoned the marriage institution.  England even has more unmarried living partners than it has married couples.</a:t>
            </a:r>
            <a:endParaRPr lang="en-US" dirty="0">
              <a:latin typeface="Calibri" charset="0"/>
            </a:endParaRPr>
          </a:p>
        </p:txBody>
      </p:sp>
    </p:spTree>
    <p:extLst>
      <p:ext uri="{BB962C8B-B14F-4D97-AF65-F5344CB8AC3E}">
        <p14:creationId xmlns:p14="http://schemas.microsoft.com/office/powerpoint/2010/main" val="247924959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1" name="Rectangle 2"/>
          <p:cNvSpPr>
            <a:spLocks noGrp="1" noRot="1" noChangeAspect="1" noChangeArrowheads="1" noTextEdit="1"/>
          </p:cNvSpPr>
          <p:nvPr>
            <p:ph type="sldImg"/>
          </p:nvPr>
        </p:nvSpPr>
        <p:spPr>
          <a:ln/>
        </p:spPr>
      </p:sp>
      <p:sp>
        <p:nvSpPr>
          <p:cNvPr id="23552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Calibri" charset="0"/>
            </a:endParaRPr>
          </a:p>
        </p:txBody>
      </p:sp>
    </p:spTree>
    <p:extLst>
      <p:ext uri="{BB962C8B-B14F-4D97-AF65-F5344CB8AC3E}">
        <p14:creationId xmlns:p14="http://schemas.microsoft.com/office/powerpoint/2010/main" val="127508257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5D81F1D-29A3-BA40-9C77-D38BE1DAFC0E}"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85</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14CA112-5BE0-EC4B-93BC-410D61372C3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0707" name="Rectangle 2"/>
          <p:cNvSpPr>
            <a:spLocks noGrp="1" noRot="1" noChangeAspect="1" noChangeArrowheads="1" noTextEdit="1"/>
          </p:cNvSpPr>
          <p:nvPr>
            <p:ph type="sldImg"/>
          </p:nvPr>
        </p:nvSpPr>
        <p:spPr>
          <a:solidFill>
            <a:srgbClr val="FFFFFF"/>
          </a:solidFill>
          <a:ln/>
        </p:spPr>
      </p:sp>
      <p:sp>
        <p:nvSpPr>
          <p:cNvPr id="20070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4547058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79E7339-6FBE-4C4E-AFBD-EAD63D40085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86</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2754" name="Rectangle 2"/>
          <p:cNvSpPr>
            <a:spLocks noGrp="1" noRot="1" noChangeAspect="1" noChangeArrowheads="1"/>
          </p:cNvSpPr>
          <p:nvPr>
            <p:ph type="sldImg"/>
          </p:nvPr>
        </p:nvSpPr>
        <p:spPr>
          <a:solidFill>
            <a:srgbClr val="FFFFFF"/>
          </a:solidFill>
          <a:ln/>
        </p:spPr>
      </p:sp>
      <p:sp>
        <p:nvSpPr>
          <p:cNvPr id="2027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1843055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should we be </a:t>
            </a:r>
            <a:r>
              <a:rPr lang="en-US" sz="1200" u="sng" dirty="0">
                <a:effectLst/>
                <a:latin typeface="Arial" panose="020B0604020202020204" pitchFamily="34" charset="0"/>
                <a:ea typeface="Times New Roman" panose="02020603050405020304" pitchFamily="18" charset="0"/>
                <a:cs typeface="Arial" panose="020B0604020202020204" pitchFamily="34" charset="0"/>
              </a:rPr>
              <a:t>different</a:t>
            </a:r>
            <a:r>
              <a:rPr lang="en-US" sz="1200" dirty="0">
                <a:effectLst/>
                <a:latin typeface="Arial" panose="020B0604020202020204" pitchFamily="34" charset="0"/>
                <a:ea typeface="Times New Roman" panose="02020603050405020304" pitchFamily="18" charset="0"/>
                <a:cs typeface="Arial" panose="020B0604020202020204" pitchFamily="34" charset="0"/>
              </a:rPr>
              <a:t> from unbelievers? I just told you three ways!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926481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3B9AC13-25BF-DC46-B630-DFEA7DF8F1B4}"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87</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4802" name="Rectangle 2"/>
          <p:cNvSpPr>
            <a:spLocks noGrp="1" noRot="1" noChangeAspect="1" noChangeArrowheads="1"/>
          </p:cNvSpPr>
          <p:nvPr>
            <p:ph type="sldImg"/>
          </p:nvPr>
        </p:nvSpPr>
        <p:spPr>
          <a:solidFill>
            <a:srgbClr val="FFFFFF"/>
          </a:solidFill>
          <a:ln/>
        </p:spPr>
      </p:sp>
      <p:sp>
        <p:nvSpPr>
          <p:cNvPr id="204803" name="Rectangle 3"/>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0041155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70FF61-77AD-9B46-9A41-2E19C16CD486}"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88</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p:cNvSpPr>
          <p:nvPr>
            <p:ph type="sldImg"/>
          </p:nvPr>
        </p:nvSpPr>
        <p:spPr>
          <a:solidFill>
            <a:srgbClr val="FFFFFF"/>
          </a:solidFill>
          <a:ln/>
        </p:spPr>
      </p:sp>
      <p:sp>
        <p:nvSpPr>
          <p:cNvPr id="2068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333021723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578"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CFA446B-0610-AC4A-9CCF-3CD56205C140}"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36579" name="Rectangle 2"/>
          <p:cNvSpPr>
            <a:spLocks noGrp="1" noRot="1" noChangeAspect="1" noChangeArrowheads="1" noTextEdit="1"/>
          </p:cNvSpPr>
          <p:nvPr>
            <p:ph type="sldImg"/>
          </p:nvPr>
        </p:nvSpPr>
        <p:spPr>
          <a:xfrm>
            <a:off x="1143000" y="685800"/>
            <a:ext cx="4573588" cy="3429000"/>
          </a:xfrm>
          <a:solidFill>
            <a:srgbClr val="FFFFFF"/>
          </a:solidFill>
          <a:ln/>
        </p:spPr>
      </p:sp>
      <p:sp>
        <p:nvSpPr>
          <p:cNvPr id="536580" name="Rectangle 3"/>
          <p:cNvSpPr>
            <a:spLocks noGrp="1" noChangeArrowheads="1"/>
          </p:cNvSpPr>
          <p:nvPr>
            <p:ph type="body" idx="1"/>
          </p:nvPr>
        </p:nvSpPr>
        <p:spPr>
          <a:xfrm>
            <a:off x="914508" y="4343363"/>
            <a:ext cx="5028986" cy="4115462"/>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8276535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42" name="Rectangle 7"/>
          <p:cNvSpPr txBox="1">
            <a:spLocks noGrp="1" noChangeArrowheads="1"/>
          </p:cNvSpPr>
          <p:nvPr/>
        </p:nvSpPr>
        <p:spPr bwMode="auto">
          <a:xfrm>
            <a:off x="3885453" y="8686726"/>
            <a:ext cx="2972547" cy="45727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C01A92E-20DC-6F4E-A775-392B901E077A}" type="slidenum">
              <a:rPr kumimoji="0" lang="en-US" sz="1200" b="0" i="0" u="none" strike="noStrike" kern="1200" cap="none" spc="0" normalizeH="0" baseline="0" noProof="0" smtClean="0">
                <a:ln>
                  <a:noFill/>
                </a:ln>
                <a:solidFill>
                  <a:prstClr val="black"/>
                </a:solidFill>
                <a:effectLst/>
                <a:uLnTx/>
                <a:uFillTx/>
                <a:latin typeface="Arial" charset="0"/>
                <a:ea typeface="ＭＳ Ｐゴシック" charset="0"/>
                <a:cs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cs typeface="ＭＳ Ｐゴシック" charset="0"/>
            </a:endParaRPr>
          </a:p>
        </p:txBody>
      </p:sp>
      <p:sp>
        <p:nvSpPr>
          <p:cNvPr id="573443" name="Rectangle 2"/>
          <p:cNvSpPr>
            <a:spLocks noGrp="1" noRot="1" noChangeAspect="1" noChangeArrowheads="1" noTextEdit="1"/>
          </p:cNvSpPr>
          <p:nvPr>
            <p:ph type="sldImg"/>
          </p:nvPr>
        </p:nvSpPr>
        <p:spPr>
          <a:xfrm>
            <a:off x="1143000" y="685800"/>
            <a:ext cx="4573588" cy="3429000"/>
          </a:xfrm>
          <a:ln/>
        </p:spPr>
      </p:sp>
      <p:sp>
        <p:nvSpPr>
          <p:cNvPr id="573444" name="Rectangle 3"/>
          <p:cNvSpPr>
            <a:spLocks noGrp="1" noChangeArrowheads="1"/>
          </p:cNvSpPr>
          <p:nvPr>
            <p:ph type="body" idx="1"/>
          </p:nvPr>
        </p:nvSpPr>
        <p:spPr>
          <a:xfrm>
            <a:off x="914508" y="4343363"/>
            <a:ext cx="5028986" cy="4115462"/>
          </a:xfrm>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ndParaRPr>
          </a:p>
        </p:txBody>
      </p:sp>
    </p:spTree>
    <p:extLst>
      <p:ext uri="{BB962C8B-B14F-4D97-AF65-F5344CB8AC3E}">
        <p14:creationId xmlns:p14="http://schemas.microsoft.com/office/powerpoint/2010/main" val="338798485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E24595-2081-A34E-8E8F-BD65F46475A7}" type="slidenum">
              <a:rPr kumimoji="0" lang="en-US" sz="1200" b="1"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95</a:t>
            </a:fld>
            <a:endParaRPr kumimoji="0" lang="en-US" sz="1200" b="1"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528386" name="Rectangle 2"/>
          <p:cNvSpPr>
            <a:spLocks noGrp="1" noRot="1" noChangeAspect="1" noChangeArrowheads="1"/>
          </p:cNvSpPr>
          <p:nvPr>
            <p:ph type="sldImg"/>
          </p:nvPr>
        </p:nvSpPr>
        <p:spPr bwMode="auto">
          <a:xfrm>
            <a:off x="1143000" y="685800"/>
            <a:ext cx="4572000" cy="34290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sp>
      <p:sp>
        <p:nvSpPr>
          <p:cNvPr id="528387" name="Rectangle 3"/>
          <p:cNvSpPr>
            <a:spLocks noGrp="1" noChangeArrowheads="1"/>
          </p:cNvSpPr>
          <p:nvPr>
            <p:ph type="body" idx="1"/>
          </p:nvPr>
        </p:nvSpPr>
        <p:spPr bwMode="auto">
          <a:xfrm>
            <a:off x="685800" y="4343400"/>
            <a:ext cx="5486400" cy="4114800"/>
          </a:xfrm>
          <a:prstGeom prst="rect">
            <a:avLst/>
          </a:prstGeom>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endParaRPr lang="en-US"/>
          </a:p>
        </p:txBody>
      </p:sp>
    </p:spTree>
    <p:extLst>
      <p:ext uri="{BB962C8B-B14F-4D97-AF65-F5344CB8AC3E}">
        <p14:creationId xmlns:p14="http://schemas.microsoft.com/office/powerpoint/2010/main" val="365717798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01" name="Rectangle 1026"/>
          <p:cNvSpPr>
            <a:spLocks noGrp="1" noRot="1" noChangeAspect="1" noChangeArrowheads="1" noTextEdit="1"/>
          </p:cNvSpPr>
          <p:nvPr>
            <p:ph type="sldImg"/>
          </p:nvPr>
        </p:nvSpPr>
        <p:spPr>
          <a:solidFill>
            <a:srgbClr val="FFFFFF"/>
          </a:solidFill>
          <a:ln/>
        </p:spPr>
      </p:sp>
      <p:sp>
        <p:nvSpPr>
          <p:cNvPr id="256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5806946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7"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5FCF18-DFE0-6342-AE7B-69C1E59BB125}" type="slidenum">
              <a:rPr kumimoji="0" lang="en-US" sz="1200" b="0" i="0" u="none" strike="noStrike" kern="1200" cap="none" spc="0" normalizeH="0" baseline="0" noProof="0" smtClean="0">
                <a:ln>
                  <a:noFill/>
                </a:ln>
                <a:solidFill>
                  <a:srgbClr val="1F497D"/>
                </a:solidFill>
                <a:effectLst/>
                <a:uLnTx/>
                <a:uFillTx/>
                <a:latin typeface="Times New Roman" charset="0"/>
                <a:ea typeface="Osaka" charset="0"/>
                <a:cs typeface="Osaka" charset="0"/>
              </a:rPr>
              <a:pPr marL="0" marR="0" lvl="0" indent="0" algn="r" defTabSz="914400" rtl="0" eaLnBrk="1" fontAlgn="base" latinLnBrk="0" hangingPunct="1">
                <a:lnSpc>
                  <a:spcPct val="100000"/>
                </a:lnSpc>
                <a:spcBef>
                  <a:spcPct val="0"/>
                </a:spcBef>
                <a:spcAft>
                  <a:spcPct val="0"/>
                </a:spcAft>
                <a:buClrTx/>
                <a:buSzTx/>
                <a:buFontTx/>
                <a:buNone/>
                <a:tabLst/>
                <a:defRPr/>
              </a:pPr>
              <a:t>98</a:t>
            </a:fld>
            <a:endParaRPr kumimoji="0" lang="en-US" sz="1200" b="0" i="0" u="none" strike="noStrike" kern="1200" cap="none" spc="0" normalizeH="0" baseline="0" noProof="0">
              <a:ln>
                <a:noFill/>
              </a:ln>
              <a:solidFill>
                <a:srgbClr val="1F497D"/>
              </a:solidFill>
              <a:effectLst/>
              <a:uLnTx/>
              <a:uFillTx/>
              <a:latin typeface="Times New Roman" charset="0"/>
              <a:ea typeface="Osaka" charset="0"/>
              <a:cs typeface="Osaka" charset="0"/>
            </a:endParaRPr>
          </a:p>
        </p:txBody>
      </p:sp>
      <p:sp>
        <p:nvSpPr>
          <p:cNvPr id="316418" name="Rectangle 1026"/>
          <p:cNvSpPr>
            <a:spLocks noGrp="1" noRot="1" noChangeAspect="1" noChangeArrowheads="1"/>
          </p:cNvSpPr>
          <p:nvPr>
            <p:ph type="sldImg"/>
          </p:nvPr>
        </p:nvSpPr>
        <p:spPr>
          <a:solidFill>
            <a:srgbClr val="FFFFFF"/>
          </a:solidFill>
          <a:ln/>
        </p:spPr>
      </p:sp>
      <p:sp>
        <p:nvSpPr>
          <p:cNvPr id="3164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14466136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886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5C8802-B017-1047-A878-7279F06957BC}"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100</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548867" name="Rectangle 2"/>
          <p:cNvSpPr>
            <a:spLocks noGrp="1" noRot="1" noChangeAspect="1" noChangeArrowheads="1" noTextEdit="1"/>
          </p:cNvSpPr>
          <p:nvPr>
            <p:ph type="sldImg"/>
          </p:nvPr>
        </p:nvSpPr>
        <p:spPr>
          <a:ln/>
        </p:spPr>
      </p:sp>
      <p:sp>
        <p:nvSpPr>
          <p:cNvPr id="54886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19969325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7"/>
          <p:cNvSpPr>
            <a:spLocks noGrp="1" noChangeArrowheads="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6DC40EA-6D90-9840-8EB3-43C49DD55227}"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102</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451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64516" name="Rectangle 3"/>
          <p:cNvSpPr>
            <a:spLocks noGrp="1" noChangeArrowheads="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Calibri" charset="0"/>
              <a:ea typeface="ＭＳ Ｐゴシック" charset="0"/>
              <a:cs typeface="ＭＳ Ｐゴシック" charset="0"/>
            </a:endParaRPr>
          </a:p>
        </p:txBody>
      </p:sp>
    </p:spTree>
    <p:extLst>
      <p:ext uri="{BB962C8B-B14F-4D97-AF65-F5344CB8AC3E}">
        <p14:creationId xmlns:p14="http://schemas.microsoft.com/office/powerpoint/2010/main" val="253408060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760477C-02C6-5345-A7BF-70D66B01EA4B}"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104</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07235" name="Rectangle 2"/>
          <p:cNvSpPr>
            <a:spLocks noGrp="1" noRot="1" noChangeAspect="1" noChangeArrowheads="1" noTextEdit="1"/>
          </p:cNvSpPr>
          <p:nvPr>
            <p:ph type="sldImg"/>
          </p:nvPr>
        </p:nvSpPr>
        <p:spPr>
          <a:ln/>
        </p:spPr>
      </p:sp>
      <p:sp>
        <p:nvSpPr>
          <p:cNvPr id="607236"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ヒラギノ角ゴ Pro W3" charset="0"/>
              <a:cs typeface="ヒラギノ角ゴ Pro W3" charset="0"/>
            </a:endParaRPr>
          </a:p>
        </p:txBody>
      </p:sp>
    </p:spTree>
    <p:extLst>
      <p:ext uri="{BB962C8B-B14F-4D97-AF65-F5344CB8AC3E}">
        <p14:creationId xmlns:p14="http://schemas.microsoft.com/office/powerpoint/2010/main" val="33959352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Today we will study a letter written to a group of believers who really struggled with getting out of the mentality of their fish bowl—but God wanted them to escape these values while still remaining in the bowl.</a:t>
            </a:r>
          </a:p>
        </p:txBody>
      </p:sp>
    </p:spTree>
    <p:extLst>
      <p:ext uri="{BB962C8B-B14F-4D97-AF65-F5344CB8AC3E}">
        <p14:creationId xmlns:p14="http://schemas.microsoft.com/office/powerpoint/2010/main" val="420308602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7714"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fld id="{2F712B32-D7A6-8040-A175-25939ADF8296}" type="slidenum">
              <a:rPr lang="en-US" sz="1200">
                <a:solidFill>
                  <a:srgbClr val="000000"/>
                </a:solidFill>
              </a:rPr>
              <a:pPr eaLnBrk="1" hangingPunct="1"/>
              <a:t>106</a:t>
            </a:fld>
            <a:endParaRPr lang="en-US" sz="1200">
              <a:solidFill>
                <a:srgbClr val="000000"/>
              </a:solidFill>
            </a:endParaRPr>
          </a:p>
        </p:txBody>
      </p:sp>
      <p:sp>
        <p:nvSpPr>
          <p:cNvPr id="627715" name="Rectangle 1026"/>
          <p:cNvSpPr>
            <a:spLocks noGrp="1" noRot="1" noChangeAspect="1" noChangeArrowheads="1"/>
          </p:cNvSpPr>
          <p:nvPr>
            <p:ph type="sldImg"/>
          </p:nvPr>
        </p:nvSpPr>
        <p:spPr>
          <a:solidFill>
            <a:srgbClr val="FFFFFF"/>
          </a:solidFill>
          <a:ln/>
        </p:spPr>
      </p:sp>
      <p:sp>
        <p:nvSpPr>
          <p:cNvPr id="62771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23530003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158099763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109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dirty="0">
              <a:latin typeface="Arial" panose="020B0604020202020204" pitchFamily="34" charset="0"/>
              <a:cs typeface="Arial" panose="020B0604020202020204"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What are some of the ways that God wants your life to escape the herd mentality? </a:t>
            </a: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dirty="0">
                <a:effectLst/>
                <a:latin typeface="Arial" panose="020B0604020202020204" pitchFamily="34" charset="0"/>
                <a:ea typeface="Times New Roman" panose="02020603050405020304" pitchFamily="18" charset="0"/>
                <a:cs typeface="Arial" panose="020B0604020202020204" pitchFamily="34" charset="0"/>
              </a:rPr>
              <a:t>How does Jesus desire you to rise above the fray?</a:t>
            </a:r>
            <a:r>
              <a:rPr lang="en-SG"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51023069"/>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3736328465"/>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FD8A41DB-3C36-6449-9373-1EA56DABCFD1}"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111</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SG" dirty="0">
                <a:cs typeface="ＭＳ Ｐゴシック" charset="0"/>
              </a:rPr>
              <a:t>Said differently, do not divide the church, do not be immoral, and do not act only for your own benefit (restatement). </a:t>
            </a:r>
            <a:endParaRPr lang="en-US" dirty="0">
              <a:cs typeface="ＭＳ Ｐゴシック" charset="0"/>
            </a:endParaRPr>
          </a:p>
        </p:txBody>
      </p:sp>
    </p:spTree>
    <p:extLst>
      <p:ext uri="{BB962C8B-B14F-4D97-AF65-F5344CB8AC3E}">
        <p14:creationId xmlns:p14="http://schemas.microsoft.com/office/powerpoint/2010/main" val="16762696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C287EAD0-E5BF-214B-A921-D0A237D8D092}"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112</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01378" name="Rectangle 1026"/>
          <p:cNvSpPr>
            <a:spLocks noGrp="1" noRot="1" noChangeAspect="1" noChangeArrowheads="1"/>
          </p:cNvSpPr>
          <p:nvPr>
            <p:ph type="sldImg"/>
          </p:nvPr>
        </p:nvSpPr>
        <p:spPr>
          <a:solidFill>
            <a:srgbClr val="FFFFFF"/>
          </a:solidFill>
          <a:ln/>
        </p:spPr>
      </p:sp>
      <p:sp>
        <p:nvSpPr>
          <p:cNvPr id="101379" name="Rectangle 1027"/>
          <p:cNvSpPr>
            <a:spLocks noGrp="1" noChangeArrowheads="1"/>
          </p:cNvSpPr>
          <p:nvPr>
            <p:ph type="body" idx="1"/>
          </p:nvPr>
        </p:nvSpPr>
        <p:spPr>
          <a:solidFill>
            <a:srgbClr val="FFFFFF"/>
          </a:solidFill>
          <a:ln>
            <a:solidFill>
              <a:srgbClr val="000000"/>
            </a:solidFill>
          </a:ln>
        </p:spPr>
        <p:txBody>
          <a:bodyPr/>
          <a:lstStyle/>
          <a:p>
            <a:endParaRPr lang="en-US" dirty="0"/>
          </a:p>
        </p:txBody>
      </p:sp>
    </p:spTree>
    <p:extLst>
      <p:ext uri="{BB962C8B-B14F-4D97-AF65-F5344CB8AC3E}">
        <p14:creationId xmlns:p14="http://schemas.microsoft.com/office/powerpoint/2010/main" val="3204396346"/>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4784194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63B0874B-D723-4F44-B2DB-AF30269199E9}"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endParaRPr lang="en-US"/>
          </a:p>
        </p:txBody>
      </p:sp>
    </p:spTree>
    <p:extLst>
      <p:ext uri="{BB962C8B-B14F-4D97-AF65-F5344CB8AC3E}">
        <p14:creationId xmlns:p14="http://schemas.microsoft.com/office/powerpoint/2010/main" val="6097869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3.xml"/><Relationship Id="rId4" Type="http://schemas.openxmlformats.org/officeDocument/2006/relationships/image" Target="../media/image3.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0.xml"/><Relationship Id="rId4" Type="http://schemas.openxmlformats.org/officeDocument/2006/relationships/image" Target="../media/image3.png"/></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28.xml"/><Relationship Id="rId4" Type="http://schemas.openxmlformats.org/officeDocument/2006/relationships/image" Target="../media/image3.png"/></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01.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9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40.xml"/><Relationship Id="rId4" Type="http://schemas.openxmlformats.org/officeDocument/2006/relationships/image" Target="../media/image3.png"/></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55.xml"/><Relationship Id="rId4" Type="http://schemas.openxmlformats.org/officeDocument/2006/relationships/image" Target="../media/image3.png"/></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631592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196584600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079909719"/>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88028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935582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8929863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fld id="{0347729F-5348-AF40-8214-F4581465DF9C}"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7430023"/>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DF6844FA-CFB2-1048-9B5F-1266CBEA204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79059531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CA065D6F-76E4-9744-85C7-0DB7AB02B46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6760829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CA832C51-6057-164E-A31E-0C1A3F1E8912}"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4661099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fld id="{3B43758C-4EE8-5645-966E-0ACB7439610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6337866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fld id="{25374745-541B-FE45-B180-D2944DFEA2F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6536860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389446142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fld id="{12DF0714-4F06-4C41-AF61-4565F1549F4E}"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20014647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3FE562EA-00FC-7F4F-96C1-01DD6B6B1BC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229260250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fld id="{2F380E3F-D1BF-FF4F-8947-C086A405C869}"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43718391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F70CA6D7-430F-6C4D-902C-B83F87798B41}"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75911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fld id="{7892A654-8781-A846-93A6-0E77F4B595D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451138732"/>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6938926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1639438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9760969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7779102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0339196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pPr/>
              <a:t>‹#›</a:t>
            </a:fld>
            <a:endParaRPr lang="en-US"/>
          </a:p>
        </p:txBody>
      </p:sp>
    </p:spTree>
    <p:extLst>
      <p:ext uri="{BB962C8B-B14F-4D97-AF65-F5344CB8AC3E}">
        <p14:creationId xmlns:p14="http://schemas.microsoft.com/office/powerpoint/2010/main" val="166438574"/>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577395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03533555"/>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ED4E894-8AB5-494F-874A-B9F93590F3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1986045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6A746588-B9C7-8440-B77B-369D07A6540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1846857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29918DD-AC0F-3146-A2BA-134195A2659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6829260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2AA019C3-B18D-114B-838B-7551D723D99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2656559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D962AB02-3DD3-3F42-AF9D-15C442465F32}" type="datetimeFigureOut">
              <a:rPr lang="en-US">
                <a:solidFill>
                  <a:srgbClr val="000000"/>
                </a:solidFill>
                <a:latin typeface="Arial"/>
              </a:rPr>
              <a:pPr/>
              <a:t>7/6/20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0F4114A1-4BF0-7246-A8C5-CB147CB9A673}"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53728051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0AA58EDC-4437-4F40-A4A3-B67A519ECF37}" type="datetimeFigureOut">
              <a:rPr lang="en-US">
                <a:solidFill>
                  <a:srgbClr val="000000"/>
                </a:solidFill>
                <a:latin typeface="Arial"/>
              </a:rPr>
              <a:pPr/>
              <a:t>7/6/20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5550F53D-A364-ED4A-814C-DC2BC89626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87631165"/>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59242801-88F5-DF47-917C-2394C4B489EF}" type="datetimeFigureOut">
              <a:rPr lang="en-US">
                <a:solidFill>
                  <a:srgbClr val="000000"/>
                </a:solidFill>
                <a:latin typeface="Arial"/>
              </a:rPr>
              <a:pPr/>
              <a:t>7/6/20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223C2C25-B7AC-204C-A7B7-A5F21F13AE2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17520300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C7D27A18-F363-BD4C-A028-019E84303418}" type="datetimeFigureOut">
              <a:rPr lang="en-US">
                <a:solidFill>
                  <a:srgbClr val="000000"/>
                </a:solidFill>
                <a:latin typeface="Arial"/>
              </a:rPr>
              <a:pPr/>
              <a:t>7/6/20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C2F408ED-E7BD-C748-860C-6755AA65ECC9}"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585606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pPr/>
              <a:t>‹#›</a:t>
            </a:fld>
            <a:endParaRPr lang="en-US"/>
          </a:p>
        </p:txBody>
      </p:sp>
    </p:spTree>
    <p:extLst>
      <p:ext uri="{BB962C8B-B14F-4D97-AF65-F5344CB8AC3E}">
        <p14:creationId xmlns:p14="http://schemas.microsoft.com/office/powerpoint/2010/main" val="410018148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44DE2BC0-6F6D-B04F-BAB6-6D7E5DAF027A}" type="datetimeFigureOut">
              <a:rPr lang="en-US">
                <a:solidFill>
                  <a:srgbClr val="000000"/>
                </a:solidFill>
                <a:latin typeface="Arial"/>
              </a:rPr>
              <a:pPr/>
              <a:t>7/6/20</a:t>
            </a:fld>
            <a:endParaRPr lang="en-US">
              <a:solidFill>
                <a:srgbClr val="000000"/>
              </a:solidFill>
              <a:latin typeface="Aria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9" name="Slide Number Placeholder 8"/>
          <p:cNvSpPr>
            <a:spLocks noGrp="1"/>
          </p:cNvSpPr>
          <p:nvPr>
            <p:ph type="sldNum" sz="quarter" idx="12"/>
          </p:nvPr>
        </p:nvSpPr>
        <p:spPr/>
        <p:txBody>
          <a:bodyPr/>
          <a:lstStyle>
            <a:lvl1pPr>
              <a:defRPr/>
            </a:lvl1pPr>
          </a:lstStyle>
          <a:p>
            <a:fld id="{ADE12BAF-A43A-3844-89E2-3560955FF93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132779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1554E126-8CC1-7848-AD79-3EFF59B24AE6}" type="datetimeFigureOut">
              <a:rPr lang="en-US">
                <a:solidFill>
                  <a:srgbClr val="000000"/>
                </a:solidFill>
                <a:latin typeface="Arial"/>
              </a:rPr>
              <a:pPr/>
              <a:t>7/6/20</a:t>
            </a:fld>
            <a:endParaRPr lang="en-US">
              <a:solidFill>
                <a:srgbClr val="000000"/>
              </a:solidFill>
              <a:latin typeface="Aria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5" name="Slide Number Placeholder 4"/>
          <p:cNvSpPr>
            <a:spLocks noGrp="1"/>
          </p:cNvSpPr>
          <p:nvPr>
            <p:ph type="sldNum" sz="quarter" idx="12"/>
          </p:nvPr>
        </p:nvSpPr>
        <p:spPr/>
        <p:txBody>
          <a:bodyPr/>
          <a:lstStyle>
            <a:lvl1pPr>
              <a:defRPr/>
            </a:lvl1pPr>
          </a:lstStyle>
          <a:p>
            <a:fld id="{3D5B9D56-10BD-AC4B-80AB-CE30B18D5514}"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6460934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0CF9064E-1CD0-FE40-A61E-5DF49AF1CA53}" type="datetimeFigureOut">
              <a:rPr lang="en-US">
                <a:solidFill>
                  <a:srgbClr val="000000"/>
                </a:solidFill>
                <a:latin typeface="Arial"/>
              </a:rPr>
              <a:pPr/>
              <a:t>7/6/20</a:t>
            </a:fld>
            <a:endParaRPr lang="en-US">
              <a:solidFill>
                <a:srgbClr val="000000"/>
              </a:solidFill>
              <a:latin typeface="Aria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4" name="Slide Number Placeholder 3"/>
          <p:cNvSpPr>
            <a:spLocks noGrp="1"/>
          </p:cNvSpPr>
          <p:nvPr>
            <p:ph type="sldNum" sz="quarter" idx="12"/>
          </p:nvPr>
        </p:nvSpPr>
        <p:spPr/>
        <p:txBody>
          <a:bodyPr/>
          <a:lstStyle>
            <a:lvl1pPr>
              <a:defRPr/>
            </a:lvl1pPr>
          </a:lstStyle>
          <a:p>
            <a:fld id="{A5B11BDA-942C-954D-924F-A4377C24D61A}"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0246669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AB0BF1A9-FFB7-514C-A40A-BE56810C4191}" type="datetimeFigureOut">
              <a:rPr lang="en-US">
                <a:solidFill>
                  <a:srgbClr val="000000"/>
                </a:solidFill>
                <a:latin typeface="Arial"/>
              </a:rPr>
              <a:pPr/>
              <a:t>7/6/20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68C7DFD-77C7-644A-9022-1ECDD81F48F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94990802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DA916EEC-3A24-BF47-BF95-EADD32056E70}" type="datetimeFigureOut">
              <a:rPr lang="en-US">
                <a:solidFill>
                  <a:srgbClr val="000000"/>
                </a:solidFill>
                <a:latin typeface="Arial"/>
              </a:rPr>
              <a:pPr/>
              <a:t>7/6/20</a:t>
            </a:fld>
            <a:endParaRPr lang="en-US">
              <a:solidFill>
                <a:srgbClr val="000000"/>
              </a:solidFill>
              <a:latin typeface="Aria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7" name="Slide Number Placeholder 6"/>
          <p:cNvSpPr>
            <a:spLocks noGrp="1"/>
          </p:cNvSpPr>
          <p:nvPr>
            <p:ph type="sldNum" sz="quarter" idx="12"/>
          </p:nvPr>
        </p:nvSpPr>
        <p:spPr/>
        <p:txBody>
          <a:bodyPr/>
          <a:lstStyle>
            <a:lvl1pPr>
              <a:defRPr/>
            </a:lvl1pPr>
          </a:lstStyle>
          <a:p>
            <a:fld id="{978D75F2-159A-274C-8533-31F80AEE977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6754812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D46C6B8-8B80-EC44-BF9F-BF1DC1CF0499}" type="datetimeFigureOut">
              <a:rPr lang="en-US">
                <a:solidFill>
                  <a:srgbClr val="000000"/>
                </a:solidFill>
                <a:latin typeface="Arial"/>
              </a:rPr>
              <a:pPr/>
              <a:t>7/6/20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35C9C663-BDB4-D245-B56D-4016ECDE3DC2}"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248992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C50F966-53B7-EC4F-AAAC-BDE19CACC5C5}" type="datetimeFigureOut">
              <a:rPr lang="en-US">
                <a:solidFill>
                  <a:srgbClr val="000000"/>
                </a:solidFill>
                <a:latin typeface="Arial"/>
              </a:rPr>
              <a:pPr/>
              <a:t>7/6/20</a:t>
            </a:fld>
            <a:endParaRPr lang="en-US">
              <a:solidFill>
                <a:srgbClr val="000000"/>
              </a:solidFill>
              <a:latin typeface="Aria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Arial"/>
            </a:endParaRPr>
          </a:p>
        </p:txBody>
      </p:sp>
      <p:sp>
        <p:nvSpPr>
          <p:cNvPr id="6" name="Slide Number Placeholder 5"/>
          <p:cNvSpPr>
            <a:spLocks noGrp="1"/>
          </p:cNvSpPr>
          <p:nvPr>
            <p:ph type="sldNum" sz="quarter" idx="12"/>
          </p:nvPr>
        </p:nvSpPr>
        <p:spPr/>
        <p:txBody>
          <a:bodyPr/>
          <a:lstStyle>
            <a:lvl1pPr>
              <a:defRPr/>
            </a:lvl1pPr>
          </a:lstStyle>
          <a:p>
            <a:fld id="{153A3AAB-EB1D-684A-BF76-4F749E03E1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04682616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522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3522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352260" name="Rectangle 4"/>
          <p:cNvSpPr>
            <a:spLocks noGrp="1" noChangeArrowheads="1"/>
          </p:cNvSpPr>
          <p:nvPr>
            <p:ph type="dt" sz="half" idx="2"/>
          </p:nvPr>
        </p:nvSpPr>
        <p:spPr/>
        <p:txBody>
          <a:bodyPr/>
          <a:lstStyle>
            <a:lvl1pPr>
              <a:defRPr/>
            </a:lvl1pPr>
          </a:lstStyle>
          <a:p>
            <a:fld id="{332D6F24-FF86-9E44-9D13-289E1D238263}"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352261" name="Rectangle 5"/>
          <p:cNvSpPr>
            <a:spLocks noGrp="1" noChangeArrowheads="1"/>
          </p:cNvSpPr>
          <p:nvPr>
            <p:ph type="ftr" sz="quarter" idx="3"/>
          </p:nvPr>
        </p:nvSpPr>
        <p:spPr/>
        <p:txBody>
          <a:bodyPr/>
          <a:lstStyle>
            <a:lvl1pPr>
              <a:defRPr/>
            </a:lvl1pPr>
          </a:lstStyle>
          <a:p>
            <a:endParaRPr lang="en-US">
              <a:solidFill>
                <a:srgbClr val="000000"/>
              </a:solidFill>
              <a:latin typeface="Tahoma"/>
              <a:cs typeface="ＭＳ Ｐゴシック"/>
            </a:endParaRPr>
          </a:p>
        </p:txBody>
      </p:sp>
      <p:sp>
        <p:nvSpPr>
          <p:cNvPr id="352262" name="Rectangle 6"/>
          <p:cNvSpPr>
            <a:spLocks noGrp="1" noChangeArrowheads="1"/>
          </p:cNvSpPr>
          <p:nvPr>
            <p:ph type="sldNum" sz="quarter" idx="4"/>
          </p:nvPr>
        </p:nvSpPr>
        <p:spPr/>
        <p:txBody>
          <a:bodyPr/>
          <a:lstStyle>
            <a:lvl1pPr>
              <a:defRPr/>
            </a:lvl1pPr>
          </a:lstStyle>
          <a:p>
            <a:fld id="{A1267C28-670D-AB4F-99CA-749F5B338D1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40859890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153A2D7A-5457-1E4C-9B70-4C1D903DB347}"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C3FA9C-C463-284A-A867-8FE5D70BF382}"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00028224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89573BD3-015B-714C-ADC3-E9F54F4D0C90}"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B2800A2D-E2C4-3249-95D5-545F8B197CE0}"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9170006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pPr/>
              <a:t>‹#›</a:t>
            </a:fld>
            <a:endParaRPr lang="en-US"/>
          </a:p>
        </p:txBody>
      </p:sp>
    </p:spTree>
    <p:extLst>
      <p:ext uri="{BB962C8B-B14F-4D97-AF65-F5344CB8AC3E}">
        <p14:creationId xmlns:p14="http://schemas.microsoft.com/office/powerpoint/2010/main" val="323513085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fld id="{56424A05-3AB3-5642-B525-AE9B37B0D89B}"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127A0CE2-E94D-5D4B-A934-6C9BA183D107}"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608167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fld id="{6AA2BAA1-48BE-6B42-AAE5-713666CFC88F}"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D0D8B8A8-9806-D04F-B2E9-DD061BB9B17A}"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80208353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fld id="{2DAB8F8D-1C07-664E-8094-383465A142E3}"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577944B7-A086-9448-902A-56FA6D6752E6}"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2393383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613BF142-A47C-4842-B857-C6130FF1AA97}"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89432AAD-B029-FB43-A720-D2436F408F64}"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91466614"/>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08FC2AA4-A2E4-474C-B4B4-05EC8D3A2759}"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932DE576-5650-9A4E-AB9A-4BBCBDEABD39}"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117269354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fld id="{14A36807-C93E-A049-8588-0453D398753E}"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AF8FA9B1-FC77-E548-AF26-6B1AFBDEC5B3}"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357224706"/>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66A7BCB9-4C8A-574D-91DE-382818C0AFD2}"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B31D632-FCE9-7D4D-B3C4-E311D339192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755906622"/>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BAED0FB5-2F0D-A145-956D-7849E2AD26B4}" type="datetimeFigureOut">
              <a:rPr lang="en-US">
                <a:solidFill>
                  <a:srgbClr val="000000"/>
                </a:solidFill>
                <a:latin typeface="Tahoma"/>
                <a:cs typeface="ＭＳ Ｐゴシック"/>
              </a:rPr>
              <a:pPr/>
              <a:t>7/6/20</a:t>
            </a:fld>
            <a:endParaRPr lang="en-US">
              <a:solidFill>
                <a:srgbClr val="000000"/>
              </a:solidFill>
              <a:latin typeface="Tahoma"/>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ahoma"/>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2DA5A7B-34BF-DC4C-BA3B-4EFB4DB95C75}" type="slidenum">
              <a:rPr lang="en-US">
                <a:solidFill>
                  <a:srgbClr val="000000"/>
                </a:solidFill>
                <a:latin typeface="Tahoma"/>
                <a:cs typeface="ＭＳ Ｐゴシック"/>
              </a:rPr>
              <a:pPr/>
              <a:t>‹#›</a:t>
            </a:fld>
            <a:endParaRPr lang="en-US">
              <a:solidFill>
                <a:srgbClr val="000000"/>
              </a:solidFill>
              <a:latin typeface="Tahoma"/>
              <a:cs typeface="ＭＳ Ｐゴシック"/>
            </a:endParaRPr>
          </a:p>
        </p:txBody>
      </p:sp>
    </p:spTree>
    <p:extLst>
      <p:ext uri="{BB962C8B-B14F-4D97-AF65-F5344CB8AC3E}">
        <p14:creationId xmlns:p14="http://schemas.microsoft.com/office/powerpoint/2010/main" val="345502382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en-US"/>
              <a:t>Click to edit Master title style</a:t>
            </a:r>
          </a:p>
        </p:txBody>
      </p:sp>
      <p:sp>
        <p:nvSpPr>
          <p:cNvPr id="9" name="Subtitle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2DAE8900-111E-0E4E-93D0-C58A0B74E865}" type="slidenum">
              <a:rPr lang="en-US"/>
              <a:pPr/>
              <a:t>‹#›</a:t>
            </a:fld>
            <a:endParaRPr lang="en-US"/>
          </a:p>
        </p:txBody>
      </p:sp>
    </p:spTree>
    <p:extLst>
      <p:ext uri="{BB962C8B-B14F-4D97-AF65-F5344CB8AC3E}">
        <p14:creationId xmlns:p14="http://schemas.microsoft.com/office/powerpoint/2010/main" val="295289809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9D9DDE07-F846-E74D-B683-09438A0F66EF}" type="slidenum">
              <a:rPr lang="en-US"/>
              <a:pPr/>
              <a:t>‹#›</a:t>
            </a:fld>
            <a:endParaRPr lang="en-US"/>
          </a:p>
        </p:txBody>
      </p:sp>
    </p:spTree>
    <p:extLst>
      <p:ext uri="{BB962C8B-B14F-4D97-AF65-F5344CB8AC3E}">
        <p14:creationId xmlns:p14="http://schemas.microsoft.com/office/powerpoint/2010/main" val="3724191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pPr/>
              <a:t>‹#›</a:t>
            </a:fld>
            <a:endParaRPr lang="en-US"/>
          </a:p>
        </p:txBody>
      </p:sp>
    </p:spTree>
    <p:extLst>
      <p:ext uri="{BB962C8B-B14F-4D97-AF65-F5344CB8AC3E}">
        <p14:creationId xmlns:p14="http://schemas.microsoft.com/office/powerpoint/2010/main" val="5814777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DA2F680D-87F5-D347-B45F-791F2154A659}" type="slidenum">
              <a:rPr lang="en-US"/>
              <a:pPr/>
              <a:t>‹#›</a:t>
            </a:fld>
            <a:endParaRPr lang="en-US"/>
          </a:p>
        </p:txBody>
      </p:sp>
    </p:spTree>
    <p:extLst>
      <p:ext uri="{BB962C8B-B14F-4D97-AF65-F5344CB8AC3E}">
        <p14:creationId xmlns:p14="http://schemas.microsoft.com/office/powerpoint/2010/main" val="253654639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8"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9" name="Slide Number Placeholder 22"/>
          <p:cNvSpPr>
            <a:spLocks noGrp="1"/>
          </p:cNvSpPr>
          <p:nvPr>
            <p:ph type="sldNum" sz="quarter" idx="12"/>
          </p:nvPr>
        </p:nvSpPr>
        <p:spPr/>
        <p:txBody>
          <a:bodyPr/>
          <a:lstStyle>
            <a:lvl1pPr>
              <a:defRPr/>
            </a:lvl1pPr>
          </a:lstStyle>
          <a:p>
            <a:fld id="{54522A8B-356A-D244-BD39-A2E0E5E2CE2C}" type="slidenum">
              <a:rPr lang="en-US"/>
              <a:pPr/>
              <a:t>‹#›</a:t>
            </a:fld>
            <a:endParaRPr lang="en-US"/>
          </a:p>
        </p:txBody>
      </p:sp>
    </p:spTree>
    <p:extLst>
      <p:ext uri="{BB962C8B-B14F-4D97-AF65-F5344CB8AC3E}">
        <p14:creationId xmlns:p14="http://schemas.microsoft.com/office/powerpoint/2010/main" val="121593740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4"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5" name="Slide Number Placeholder 22"/>
          <p:cNvSpPr>
            <a:spLocks noGrp="1"/>
          </p:cNvSpPr>
          <p:nvPr>
            <p:ph type="sldNum" sz="quarter" idx="12"/>
          </p:nvPr>
        </p:nvSpPr>
        <p:spPr/>
        <p:txBody>
          <a:bodyPr/>
          <a:lstStyle>
            <a:lvl1pPr>
              <a:defRPr/>
            </a:lvl1pPr>
          </a:lstStyle>
          <a:p>
            <a:fld id="{980E07CB-A29F-2645-B813-38B2E83D48F0}" type="slidenum">
              <a:rPr lang="en-US"/>
              <a:pPr/>
              <a:t>‹#›</a:t>
            </a:fld>
            <a:endParaRPr lang="en-US"/>
          </a:p>
        </p:txBody>
      </p:sp>
    </p:spTree>
    <p:extLst>
      <p:ext uri="{BB962C8B-B14F-4D97-AF65-F5344CB8AC3E}">
        <p14:creationId xmlns:p14="http://schemas.microsoft.com/office/powerpoint/2010/main" val="2223606035"/>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4" name="Slide Number Placeholder 22"/>
          <p:cNvSpPr>
            <a:spLocks noGrp="1"/>
          </p:cNvSpPr>
          <p:nvPr>
            <p:ph type="sldNum" sz="quarter" idx="12"/>
          </p:nvPr>
        </p:nvSpPr>
        <p:spPr/>
        <p:txBody>
          <a:bodyPr/>
          <a:lstStyle>
            <a:lvl1pPr>
              <a:defRPr/>
            </a:lvl1pPr>
          </a:lstStyle>
          <a:p>
            <a:fld id="{F81B05F2-8D5F-234D-9AEB-C9BCCCE5AA6A}" type="slidenum">
              <a:rPr lang="en-US"/>
              <a:pPr/>
              <a:t>‹#›</a:t>
            </a:fld>
            <a:endParaRPr lang="en-US"/>
          </a:p>
        </p:txBody>
      </p:sp>
    </p:spTree>
    <p:extLst>
      <p:ext uri="{BB962C8B-B14F-4D97-AF65-F5344CB8AC3E}">
        <p14:creationId xmlns:p14="http://schemas.microsoft.com/office/powerpoint/2010/main" val="168883574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en-US"/>
              <a:t>Click to edit Master title style</a:t>
            </a:r>
          </a:p>
        </p:txBody>
      </p:sp>
      <p:sp>
        <p:nvSpPr>
          <p:cNvPr id="3" name="Text Placeholder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6F2A5E72-0587-1D41-ADCF-D13E3961C5CD}" type="slidenum">
              <a:rPr lang="en-US"/>
              <a:pPr/>
              <a:t>‹#›</a:t>
            </a:fld>
            <a:endParaRPr lang="en-US"/>
          </a:p>
        </p:txBody>
      </p:sp>
    </p:spTree>
    <p:extLst>
      <p:ext uri="{BB962C8B-B14F-4D97-AF65-F5344CB8AC3E}">
        <p14:creationId xmlns:p14="http://schemas.microsoft.com/office/powerpoint/2010/main" val="3151257973"/>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en-US"/>
              <a:t>Click to edit Master title style</a:t>
            </a:r>
          </a:p>
        </p:txBody>
      </p:sp>
      <p:sp>
        <p:nvSpPr>
          <p:cNvPr id="3" name="Picture Placeholder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en-US"/>
              <a:t>Click to edit Master text styles</a:t>
            </a:r>
          </a:p>
        </p:txBody>
      </p:sp>
      <p:sp>
        <p:nvSpPr>
          <p:cNvPr id="5"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6"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7" name="Slide Number Placeholder 22"/>
          <p:cNvSpPr>
            <a:spLocks noGrp="1"/>
          </p:cNvSpPr>
          <p:nvPr>
            <p:ph type="sldNum" sz="quarter" idx="12"/>
          </p:nvPr>
        </p:nvSpPr>
        <p:spPr/>
        <p:txBody>
          <a:bodyPr/>
          <a:lstStyle>
            <a:lvl1pPr>
              <a:defRPr/>
            </a:lvl1pPr>
          </a:lstStyle>
          <a:p>
            <a:fld id="{00374463-1C90-FE4D-B158-5B85C1F98845}" type="slidenum">
              <a:rPr lang="en-US"/>
              <a:pPr/>
              <a:t>‹#›</a:t>
            </a:fld>
            <a:endParaRPr lang="en-US"/>
          </a:p>
        </p:txBody>
      </p:sp>
    </p:spTree>
    <p:extLst>
      <p:ext uri="{BB962C8B-B14F-4D97-AF65-F5344CB8AC3E}">
        <p14:creationId xmlns:p14="http://schemas.microsoft.com/office/powerpoint/2010/main" val="120176933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D785A067-D94C-7643-825B-A2196A7CED94}" type="slidenum">
              <a:rPr lang="en-US"/>
              <a:pPr/>
              <a:t>‹#›</a:t>
            </a:fld>
            <a:endParaRPr lang="en-US"/>
          </a:p>
        </p:txBody>
      </p:sp>
    </p:spTree>
    <p:extLst>
      <p:ext uri="{BB962C8B-B14F-4D97-AF65-F5344CB8AC3E}">
        <p14:creationId xmlns:p14="http://schemas.microsoft.com/office/powerpoint/2010/main" val="2725912142"/>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13"/>
          <p:cNvSpPr>
            <a:spLocks noGrp="1"/>
          </p:cNvSpPr>
          <p:nvPr>
            <p:ph type="dt" sz="half" idx="10"/>
          </p:nvPr>
        </p:nvSpPr>
        <p:spPr/>
        <p:txBody>
          <a:bodyPr/>
          <a:lstStyle>
            <a:lvl1pPr>
              <a:defRPr/>
            </a:lvl1pPr>
          </a:lstStyle>
          <a:p>
            <a:pPr>
              <a:defRPr/>
            </a:pPr>
            <a:endParaRPr lang="en-US">
              <a:solidFill>
                <a:prstClr val="white">
                  <a:shade val="50000"/>
                </a:prstClr>
              </a:solidFill>
            </a:endParaRPr>
          </a:p>
        </p:txBody>
      </p:sp>
      <p:sp>
        <p:nvSpPr>
          <p:cNvPr id="5" name="Footer Placeholder 2"/>
          <p:cNvSpPr>
            <a:spLocks noGrp="1"/>
          </p:cNvSpPr>
          <p:nvPr>
            <p:ph type="ftr" sz="quarter" idx="11"/>
          </p:nvPr>
        </p:nvSpPr>
        <p:spPr/>
        <p:txBody>
          <a:bodyPr/>
          <a:lstStyle>
            <a:lvl1pPr>
              <a:defRPr/>
            </a:lvl1pPr>
          </a:lstStyle>
          <a:p>
            <a:pPr>
              <a:defRPr/>
            </a:pPr>
            <a:endParaRPr lang="en-US">
              <a:solidFill>
                <a:prstClr val="white">
                  <a:shade val="50000"/>
                </a:prstClr>
              </a:solidFill>
            </a:endParaRPr>
          </a:p>
        </p:txBody>
      </p:sp>
      <p:sp>
        <p:nvSpPr>
          <p:cNvPr id="6" name="Slide Number Placeholder 22"/>
          <p:cNvSpPr>
            <a:spLocks noGrp="1"/>
          </p:cNvSpPr>
          <p:nvPr>
            <p:ph type="sldNum" sz="quarter" idx="12"/>
          </p:nvPr>
        </p:nvSpPr>
        <p:spPr/>
        <p:txBody>
          <a:bodyPr/>
          <a:lstStyle>
            <a:lvl1pPr>
              <a:defRPr/>
            </a:lvl1pPr>
          </a:lstStyle>
          <a:p>
            <a:fld id="{6021CD32-A344-094B-9CC2-280B44EAB8B1}" type="slidenum">
              <a:rPr lang="en-US"/>
              <a:pPr/>
              <a:t>‹#›</a:t>
            </a:fld>
            <a:endParaRPr lang="en-US"/>
          </a:p>
        </p:txBody>
      </p:sp>
    </p:spTree>
    <p:extLst>
      <p:ext uri="{BB962C8B-B14F-4D97-AF65-F5344CB8AC3E}">
        <p14:creationId xmlns:p14="http://schemas.microsoft.com/office/powerpoint/2010/main" val="24660227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681BBDFA-33D2-1E45-8C22-C7810EC1594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60019711"/>
      </p:ext>
    </p:extLst>
  </p:cSld>
  <p:clrMapOvr>
    <a:masterClrMapping/>
  </p:clrMapOvr>
  <p:transition spd="med">
    <p:randomBar dir="vert"/>
  </p:transition>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1BE32F27-6FDB-0642-A4E4-862F7D853018}"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164403196"/>
      </p:ext>
    </p:extLst>
  </p:cSld>
  <p:clrMapOvr>
    <a:masterClrMapping/>
  </p:clrMapOvr>
  <p:transition spd="med">
    <p:randomBar dir="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pPr/>
              <a:t>‹#›</a:t>
            </a:fld>
            <a:endParaRPr lang="en-US"/>
          </a:p>
        </p:txBody>
      </p:sp>
    </p:spTree>
    <p:extLst>
      <p:ext uri="{BB962C8B-B14F-4D97-AF65-F5344CB8AC3E}">
        <p14:creationId xmlns:p14="http://schemas.microsoft.com/office/powerpoint/2010/main" val="2379001179"/>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370FDB0D-1E30-FE4D-AA05-72904DA7F0A0}"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212710784"/>
      </p:ext>
    </p:extLst>
  </p:cSld>
  <p:clrMapOvr>
    <a:masterClrMapping/>
  </p:clrMapOvr>
  <p:transition spd="med">
    <p:randomBar dir="vert"/>
  </p:transition>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D5C6D8A9-0DCF-7748-BAF1-D497C63505E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780768371"/>
      </p:ext>
    </p:extLst>
  </p:cSld>
  <p:clrMapOvr>
    <a:masterClrMapping/>
  </p:clrMapOvr>
  <p:transition spd="med">
    <p:randomBar dir="vert"/>
  </p:transition>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8"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9" name="Rectangle 5"/>
          <p:cNvSpPr>
            <a:spLocks noGrp="1" noChangeArrowheads="1"/>
          </p:cNvSpPr>
          <p:nvPr>
            <p:ph type="sldNum" sz="quarter" idx="12"/>
          </p:nvPr>
        </p:nvSpPr>
        <p:spPr>
          <a:ln/>
        </p:spPr>
        <p:txBody>
          <a:bodyPr/>
          <a:lstStyle>
            <a:lvl1pPr>
              <a:defRPr/>
            </a:lvl1pPr>
          </a:lstStyle>
          <a:p>
            <a:pPr>
              <a:defRPr/>
            </a:pPr>
            <a:fld id="{4CDEF037-09B0-F542-B69C-4F397D7E0371}"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015990583"/>
      </p:ext>
    </p:extLst>
  </p:cSld>
  <p:clrMapOvr>
    <a:masterClrMapping/>
  </p:clrMapOvr>
  <p:transition spd="med">
    <p:randomBar dir="vert"/>
  </p:transition>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4"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5" name="Rectangle 5"/>
          <p:cNvSpPr>
            <a:spLocks noGrp="1" noChangeArrowheads="1"/>
          </p:cNvSpPr>
          <p:nvPr>
            <p:ph type="sldNum" sz="quarter" idx="12"/>
          </p:nvPr>
        </p:nvSpPr>
        <p:spPr>
          <a:ln/>
        </p:spPr>
        <p:txBody>
          <a:bodyPr/>
          <a:lstStyle>
            <a:lvl1pPr>
              <a:defRPr/>
            </a:lvl1pPr>
          </a:lstStyle>
          <a:p>
            <a:pPr>
              <a:defRPr/>
            </a:pPr>
            <a:fld id="{1ADE75D7-C7A4-314C-B40E-76D51B580B26}"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508710781"/>
      </p:ext>
    </p:extLst>
  </p:cSld>
  <p:clrMapOvr>
    <a:masterClrMapping/>
  </p:clrMapOvr>
  <p:transition spd="med">
    <p:randomBar dir="vert"/>
  </p:transition>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3"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4" name="Rectangle 5"/>
          <p:cNvSpPr>
            <a:spLocks noGrp="1" noChangeArrowheads="1"/>
          </p:cNvSpPr>
          <p:nvPr>
            <p:ph type="sldNum" sz="quarter" idx="12"/>
          </p:nvPr>
        </p:nvSpPr>
        <p:spPr>
          <a:ln/>
        </p:spPr>
        <p:txBody>
          <a:bodyPr/>
          <a:lstStyle>
            <a:lvl1pPr>
              <a:defRPr/>
            </a:lvl1pPr>
          </a:lstStyle>
          <a:p>
            <a:pPr>
              <a:defRPr/>
            </a:pPr>
            <a:fld id="{8BE42E35-8960-EF4B-AE3D-41B38FA01183}"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650549099"/>
      </p:ext>
    </p:extLst>
  </p:cSld>
  <p:clrMapOvr>
    <a:masterClrMapping/>
  </p:clrMapOvr>
  <p:transition spd="med">
    <p:randomBar dir="vert"/>
  </p:transition>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3853CA5B-4C55-704E-8EED-41A298437129}"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55746091"/>
      </p:ext>
    </p:extLst>
  </p:cSld>
  <p:clrMapOvr>
    <a:masterClrMapping/>
  </p:clrMapOvr>
  <p:transition spd="med">
    <p:randomBar dir="vert"/>
  </p:transition>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6"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7" name="Rectangle 5"/>
          <p:cNvSpPr>
            <a:spLocks noGrp="1" noChangeArrowheads="1"/>
          </p:cNvSpPr>
          <p:nvPr>
            <p:ph type="sldNum" sz="quarter" idx="12"/>
          </p:nvPr>
        </p:nvSpPr>
        <p:spPr>
          <a:ln/>
        </p:spPr>
        <p:txBody>
          <a:bodyPr/>
          <a:lstStyle>
            <a:lvl1pPr>
              <a:defRPr/>
            </a:lvl1pPr>
          </a:lstStyle>
          <a:p>
            <a:pPr>
              <a:defRPr/>
            </a:pPr>
            <a:fld id="{BE2F3E75-38C0-DA4E-89DE-1AB32D3925CA}"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2876655352"/>
      </p:ext>
    </p:extLst>
  </p:cSld>
  <p:clrMapOvr>
    <a:masterClrMapping/>
  </p:clrMapOvr>
  <p:transition spd="med">
    <p:randomBar dir="vert"/>
  </p:transition>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0E2E8BB3-1731-904E-AFE8-250AD3661C6D}"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1543762995"/>
      </p:ext>
    </p:extLst>
  </p:cSld>
  <p:clrMapOvr>
    <a:masterClrMapping/>
  </p:clrMapOvr>
  <p:transition spd="med">
    <p:randomBar dir="vert"/>
  </p:transition>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p:cNvSpPr>
            <a:spLocks noGrp="1" noChangeArrowheads="1"/>
          </p:cNvSpPr>
          <p:nvPr>
            <p:ph type="dt" sz="half" idx="10"/>
          </p:nvPr>
        </p:nvSpPr>
        <p:spPr>
          <a:ln/>
        </p:spPr>
        <p:txBody>
          <a:bodyPr/>
          <a:lstStyle>
            <a:lvl1pPr>
              <a:defRPr/>
            </a:lvl1pPr>
          </a:lstStyle>
          <a:p>
            <a:pPr>
              <a:defRPr/>
            </a:pPr>
            <a:endParaRPr lang="en-US">
              <a:solidFill>
                <a:srgbClr val="000000"/>
              </a:solidFill>
              <a:latin typeface="Times New Roman"/>
            </a:endParaRPr>
          </a:p>
        </p:txBody>
      </p:sp>
      <p:sp>
        <p:nvSpPr>
          <p:cNvPr id="5" name="Rectangle 4"/>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imes New Roman"/>
            </a:endParaRPr>
          </a:p>
        </p:txBody>
      </p:sp>
      <p:sp>
        <p:nvSpPr>
          <p:cNvPr id="6" name="Rectangle 5"/>
          <p:cNvSpPr>
            <a:spLocks noGrp="1" noChangeArrowheads="1"/>
          </p:cNvSpPr>
          <p:nvPr>
            <p:ph type="sldNum" sz="quarter" idx="12"/>
          </p:nvPr>
        </p:nvSpPr>
        <p:spPr>
          <a:ln/>
        </p:spPr>
        <p:txBody>
          <a:bodyPr/>
          <a:lstStyle>
            <a:lvl1pPr>
              <a:defRPr/>
            </a:lvl1pPr>
          </a:lstStyle>
          <a:p>
            <a:pPr>
              <a:defRPr/>
            </a:pPr>
            <a:fld id="{9725AD28-3E2A-FA44-B02A-A9B4DC06417E}"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3943836500"/>
      </p:ext>
    </p:extLst>
  </p:cSld>
  <p:clrMapOvr>
    <a:masterClrMapping/>
  </p:clrMapOvr>
  <p:transition spd="med">
    <p:randomBar dir="vert"/>
  </p:transition>
</p:sldLayout>
</file>

<file path=ppt/slideLayouts/slideLayout16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60419"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096B5A0F-486B-3E41-8F92-E3BC241649EB}"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7037033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pPr/>
              <a:t>‹#›</a:t>
            </a:fld>
            <a:endParaRPr lang="en-US"/>
          </a:p>
        </p:txBody>
      </p:sp>
    </p:spTree>
    <p:extLst>
      <p:ext uri="{BB962C8B-B14F-4D97-AF65-F5344CB8AC3E}">
        <p14:creationId xmlns:p14="http://schemas.microsoft.com/office/powerpoint/2010/main" val="224867362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EBA7B34-3556-EE44-882C-29F055792BA4}"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82253928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1AD5D36-DC5C-804A-B89F-3039702C24A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53852380"/>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0B584229-0738-A842-80E5-504174521B9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11268238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pPr>
              <a:defRPr/>
            </a:pPr>
            <a:fld id="{0C6AA90C-6EBC-0E42-A81A-BED447FB391C}"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1495295005"/>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pPr>
              <a:defRPr/>
            </a:pPr>
            <a:fld id="{F9AAAF3D-850C-8B41-BE70-B7C22E49F26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97482744"/>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267B88-5B18-784E-978B-149E4C068752}"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49212050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B212C7D1-1537-DE4B-A7C0-05EEA7EC22E8}"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51030563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pPr>
              <a:defRPr/>
            </a:pPr>
            <a:fld id="{31EEEB52-4A85-D441-BDD1-29D9D79B21E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345480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30EA05-CE1C-F149-8112-3EAA1E62683D}"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20332232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pPr>
              <a:defRPr/>
            </a:pPr>
            <a:fld id="{25DAB844-F2A5-DC4D-95AD-DBD0C81535BF}"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3043902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pPr/>
              <a:t>‹#›</a:t>
            </a:fld>
            <a:endParaRPr lang="en-US"/>
          </a:p>
        </p:txBody>
      </p:sp>
    </p:spTree>
    <p:extLst>
      <p:ext uri="{BB962C8B-B14F-4D97-AF65-F5344CB8AC3E}">
        <p14:creationId xmlns:p14="http://schemas.microsoft.com/office/powerpoint/2010/main" val="403321164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8674" name="Rectangle 2"/>
          <p:cNvSpPr>
            <a:spLocks noGrp="1" noChangeArrowheads="1"/>
          </p:cNvSpPr>
          <p:nvPr>
            <p:ph type="ctrTitle"/>
          </p:nvPr>
        </p:nvSpPr>
        <p:spPr>
          <a:xfrm>
            <a:off x="1752600" y="990600"/>
            <a:ext cx="6400800" cy="2514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28675" name="Rectangle 3"/>
          <p:cNvSpPr>
            <a:spLocks noGrp="1" noChangeArrowheads="1"/>
          </p:cNvSpPr>
          <p:nvPr>
            <p:ph type="subTitle" idx="1"/>
          </p:nvPr>
        </p:nvSpPr>
        <p:spPr>
          <a:xfrm>
            <a:off x="1752600" y="3886200"/>
            <a:ext cx="6400800" cy="1752600"/>
          </a:xfrm>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28676" name="Rectangle 4"/>
          <p:cNvSpPr>
            <a:spLocks noGrp="1" noChangeArrowheads="1"/>
          </p:cNvSpPr>
          <p:nvPr>
            <p:ph type="dt" sz="half" idx="2"/>
          </p:nvPr>
        </p:nvSpPr>
        <p:spPr>
          <a:xfrm>
            <a:off x="914400" y="6400800"/>
            <a:ext cx="1905000" cy="457200"/>
          </a:xfrm>
        </p:spPr>
        <p:txBody>
          <a:bodyPr anchorCtr="0"/>
          <a:lstStyle>
            <a:lvl1pPr>
              <a:defRPr/>
            </a:lvl1pPr>
          </a:lstStyle>
          <a:p>
            <a:endParaRPr lang="en-US">
              <a:solidFill>
                <a:srgbClr val="482400"/>
              </a:solidFill>
            </a:endParaRPr>
          </a:p>
        </p:txBody>
      </p:sp>
      <p:sp>
        <p:nvSpPr>
          <p:cNvPr id="28677" name="Rectangle 5"/>
          <p:cNvSpPr>
            <a:spLocks noGrp="1" noChangeArrowheads="1"/>
          </p:cNvSpPr>
          <p:nvPr>
            <p:ph type="ftr" sz="quarter" idx="3"/>
          </p:nvPr>
        </p:nvSpPr>
        <p:spPr>
          <a:xfrm>
            <a:off x="3505200" y="6400800"/>
            <a:ext cx="2895600" cy="457200"/>
          </a:xfrm>
        </p:spPr>
        <p:txBody>
          <a:bodyPr anchorCtr="0"/>
          <a:lstStyle>
            <a:lvl1pPr>
              <a:defRPr/>
            </a:lvl1pPr>
          </a:lstStyle>
          <a:p>
            <a:endParaRPr lang="en-US">
              <a:solidFill>
                <a:srgbClr val="482400"/>
              </a:solidFill>
            </a:endParaRPr>
          </a:p>
        </p:txBody>
      </p:sp>
      <p:sp>
        <p:nvSpPr>
          <p:cNvPr id="28678" name="Rectangle 6"/>
          <p:cNvSpPr>
            <a:spLocks noGrp="1" noChangeArrowheads="1"/>
          </p:cNvSpPr>
          <p:nvPr>
            <p:ph type="sldNum" sz="quarter" idx="4"/>
          </p:nvPr>
        </p:nvSpPr>
        <p:spPr/>
        <p:txBody>
          <a:bodyPr anchorCtr="0"/>
          <a:lstStyle>
            <a:lvl1pPr>
              <a:defRPr/>
            </a:lvl1pPr>
          </a:lstStyle>
          <a:p>
            <a:fld id="{00A10C95-DD8E-2743-89CE-A891150E3797}" type="slidenum">
              <a:rPr lang="en-US">
                <a:solidFill>
                  <a:srgbClr val="482400"/>
                </a:solidFill>
              </a:rPr>
              <a:pPr/>
              <a:t>‹#›</a:t>
            </a:fld>
            <a:endParaRPr lang="en-US">
              <a:solidFill>
                <a:srgbClr val="482400"/>
              </a:solidFill>
            </a:endParaRPr>
          </a:p>
        </p:txBody>
      </p:sp>
      <p:grpSp>
        <p:nvGrpSpPr>
          <p:cNvPr id="28679" name="Group 7"/>
          <p:cNvGrpSpPr>
            <a:grpSpLocks/>
          </p:cNvGrpSpPr>
          <p:nvPr/>
        </p:nvGrpSpPr>
        <p:grpSpPr bwMode="auto">
          <a:xfrm>
            <a:off x="0" y="0"/>
            <a:ext cx="6362700" cy="6858000"/>
            <a:chOff x="0" y="0"/>
            <a:chExt cx="4008" cy="4320"/>
          </a:xfrm>
        </p:grpSpPr>
        <p:pic>
          <p:nvPicPr>
            <p:cNvPr id="28680"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extLst>
              <a:ext uri="{909E8E84-426E-40dd-AFC4-6F175D3DCCD1}">
                <a14:hiddenFill xmlns:a14="http://schemas.microsoft.com/office/drawing/2010/main" xmlns="">
                  <a:solidFill>
                    <a:srgbClr val="FFFFFF"/>
                  </a:solidFill>
                </a14:hiddenFill>
              </a:ext>
            </a:extLst>
          </p:spPr>
        </p:pic>
        <p:pic>
          <p:nvPicPr>
            <p:cNvPr id="28681"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extLst>
              <a:ext uri="{909E8E84-426E-40dd-AFC4-6F175D3DCCD1}">
                <a14:hiddenFill xmlns:a14="http://schemas.microsoft.com/office/drawing/2010/main" xmlns="">
                  <a:solidFill>
                    <a:srgbClr val="FFFFFF"/>
                  </a:solidFill>
                </a14:hiddenFill>
              </a:ext>
            </a:extLst>
          </p:spPr>
        </p:pic>
      </p:grpSp>
      <p:pic>
        <p:nvPicPr>
          <p:cNvPr id="28682"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7404175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A5FECD8B-D379-164B-82CB-46BA52DC85CB}"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7710571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072632C3-FD0C-694A-B7DA-0CCB5049F40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132226865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8EB26D80-8B5F-C641-9D5D-089724C05A4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81992153"/>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4824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482400"/>
              </a:solidFill>
            </a:endParaRPr>
          </a:p>
        </p:txBody>
      </p:sp>
      <p:sp>
        <p:nvSpPr>
          <p:cNvPr id="9" name="Slide Number Placeholder 8"/>
          <p:cNvSpPr>
            <a:spLocks noGrp="1"/>
          </p:cNvSpPr>
          <p:nvPr>
            <p:ph type="sldNum" sz="quarter" idx="12"/>
          </p:nvPr>
        </p:nvSpPr>
        <p:spPr/>
        <p:txBody>
          <a:bodyPr/>
          <a:lstStyle>
            <a:lvl1pPr>
              <a:defRPr/>
            </a:lvl1pPr>
          </a:lstStyle>
          <a:p>
            <a:fld id="{F6B7C961-39A8-C445-847F-D2E9E4F4AB0F}"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205984793"/>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4824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482400"/>
              </a:solidFill>
            </a:endParaRPr>
          </a:p>
        </p:txBody>
      </p:sp>
      <p:sp>
        <p:nvSpPr>
          <p:cNvPr id="5" name="Slide Number Placeholder 4"/>
          <p:cNvSpPr>
            <a:spLocks noGrp="1"/>
          </p:cNvSpPr>
          <p:nvPr>
            <p:ph type="sldNum" sz="quarter" idx="12"/>
          </p:nvPr>
        </p:nvSpPr>
        <p:spPr/>
        <p:txBody>
          <a:bodyPr/>
          <a:lstStyle>
            <a:lvl1pPr>
              <a:defRPr/>
            </a:lvl1pPr>
          </a:lstStyle>
          <a:p>
            <a:fld id="{8B5CE9FA-438D-DF4D-911C-1E95140E697A}"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315517017"/>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4824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482400"/>
              </a:solidFill>
            </a:endParaRPr>
          </a:p>
        </p:txBody>
      </p:sp>
      <p:sp>
        <p:nvSpPr>
          <p:cNvPr id="4" name="Slide Number Placeholder 3"/>
          <p:cNvSpPr>
            <a:spLocks noGrp="1"/>
          </p:cNvSpPr>
          <p:nvPr>
            <p:ph type="sldNum" sz="quarter" idx="12"/>
          </p:nvPr>
        </p:nvSpPr>
        <p:spPr/>
        <p:txBody>
          <a:bodyPr/>
          <a:lstStyle>
            <a:lvl1pPr>
              <a:defRPr/>
            </a:lvl1pPr>
          </a:lstStyle>
          <a:p>
            <a:fld id="{BD9ED817-5841-284A-B776-21D217A75053}"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287937185"/>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F19BA9C5-B697-9148-B435-1FFB27C67A34}"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85104483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4824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482400"/>
              </a:solidFill>
            </a:endParaRPr>
          </a:p>
        </p:txBody>
      </p:sp>
      <p:sp>
        <p:nvSpPr>
          <p:cNvPr id="7" name="Slide Number Placeholder 6"/>
          <p:cNvSpPr>
            <a:spLocks noGrp="1"/>
          </p:cNvSpPr>
          <p:nvPr>
            <p:ph type="sldNum" sz="quarter" idx="12"/>
          </p:nvPr>
        </p:nvSpPr>
        <p:spPr/>
        <p:txBody>
          <a:bodyPr/>
          <a:lstStyle>
            <a:lvl1pPr>
              <a:defRPr/>
            </a:lvl1pPr>
          </a:lstStyle>
          <a:p>
            <a:fld id="{0FE934EF-63DF-4449-BE2A-B0A9C8E60500}"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4009398954"/>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CA333BF0-E2BC-E94C-B27E-3F0353871A05}"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5557711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pPr/>
              <a:t>‹#›</a:t>
            </a:fld>
            <a:endParaRPr lang="en-US"/>
          </a:p>
        </p:txBody>
      </p:sp>
    </p:spTree>
    <p:extLst>
      <p:ext uri="{BB962C8B-B14F-4D97-AF65-F5344CB8AC3E}">
        <p14:creationId xmlns:p14="http://schemas.microsoft.com/office/powerpoint/2010/main" val="1744206719"/>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4824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482400"/>
              </a:solidFill>
            </a:endParaRPr>
          </a:p>
        </p:txBody>
      </p:sp>
      <p:sp>
        <p:nvSpPr>
          <p:cNvPr id="6" name="Slide Number Placeholder 5"/>
          <p:cNvSpPr>
            <a:spLocks noGrp="1"/>
          </p:cNvSpPr>
          <p:nvPr>
            <p:ph type="sldNum" sz="quarter" idx="12"/>
          </p:nvPr>
        </p:nvSpPr>
        <p:spPr/>
        <p:txBody>
          <a:bodyPr/>
          <a:lstStyle>
            <a:lvl1pPr>
              <a:defRPr/>
            </a:lvl1pPr>
          </a:lstStyle>
          <a:p>
            <a:fld id="{B9CEB2F4-1CEA-5847-9F23-E7C0E6B57ADD}" type="slidenum">
              <a:rPr lang="en-US">
                <a:solidFill>
                  <a:srgbClr val="482400"/>
                </a:solidFill>
              </a:rPr>
              <a:pPr/>
              <a:t>‹#›</a:t>
            </a:fld>
            <a:endParaRPr lang="en-US">
              <a:solidFill>
                <a:srgbClr val="482400"/>
              </a:solidFill>
            </a:endParaRPr>
          </a:p>
        </p:txBody>
      </p:sp>
    </p:spTree>
    <p:extLst>
      <p:ext uri="{BB962C8B-B14F-4D97-AF65-F5344CB8AC3E}">
        <p14:creationId xmlns:p14="http://schemas.microsoft.com/office/powerpoint/2010/main" val="390949669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0A732656-5612-E64F-B67C-0B1B34409051}"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614285396"/>
      </p:ext>
    </p:extLst>
  </p:cSld>
  <p:clrMapOvr>
    <a:masterClrMapping/>
  </p:clrMapOvr>
  <p:transition spd="med">
    <p:randomBar dir="vert"/>
  </p:transition>
</p:sldLayout>
</file>

<file path=ppt/slideLayouts/slideLayout1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68955C00-D118-ED4D-859B-EFF1F9FDFBC3}"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149733786"/>
      </p:ext>
    </p:extLst>
  </p:cSld>
  <p:clrMapOvr>
    <a:masterClrMapping/>
  </p:clrMapOvr>
  <p:transition spd="med">
    <p:randomBar dir="vert"/>
  </p:transition>
</p:sldLayout>
</file>

<file path=ppt/slideLayouts/slideLayout1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96AA9311-1CFD-164D-B48B-AD1F9117D60F}"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651229315"/>
      </p:ext>
    </p:extLst>
  </p:cSld>
  <p:clrMapOvr>
    <a:masterClrMapping/>
  </p:clrMapOvr>
  <p:transition spd="med">
    <p:randomBar dir="vert"/>
  </p:transition>
</p:sldLayout>
</file>

<file path=ppt/slideLayouts/slideLayout1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2704778F-8A34-3C42-B477-DF8F809F84C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51885862"/>
      </p:ext>
    </p:extLst>
  </p:cSld>
  <p:clrMapOvr>
    <a:masterClrMapping/>
  </p:clrMapOvr>
  <p:transition spd="med">
    <p:randomBar dir="vert"/>
  </p:transition>
</p:sldLayout>
</file>

<file path=ppt/slideLayouts/slideLayout1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9" name="Slide Number Placeholder 8"/>
          <p:cNvSpPr>
            <a:spLocks noGrp="1"/>
          </p:cNvSpPr>
          <p:nvPr>
            <p:ph type="sldNum" sz="quarter" idx="12"/>
          </p:nvPr>
        </p:nvSpPr>
        <p:spPr/>
        <p:txBody>
          <a:bodyPr/>
          <a:lstStyle>
            <a:lvl1pPr>
              <a:defRPr/>
            </a:lvl1pPr>
          </a:lstStyle>
          <a:p>
            <a:fld id="{560BB41B-A156-CA45-9889-BF51E0198865}"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173258043"/>
      </p:ext>
    </p:extLst>
  </p:cSld>
  <p:clrMapOvr>
    <a:masterClrMapping/>
  </p:clrMapOvr>
  <p:transition spd="med">
    <p:randomBar dir="vert"/>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5" name="Slide Number Placeholder 4"/>
          <p:cNvSpPr>
            <a:spLocks noGrp="1"/>
          </p:cNvSpPr>
          <p:nvPr>
            <p:ph type="sldNum" sz="quarter" idx="12"/>
          </p:nvPr>
        </p:nvSpPr>
        <p:spPr/>
        <p:txBody>
          <a:bodyPr/>
          <a:lstStyle>
            <a:lvl1pPr>
              <a:defRPr/>
            </a:lvl1pPr>
          </a:lstStyle>
          <a:p>
            <a:fld id="{81DF8646-2338-0144-923F-CA5E81E913DC}"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59001793"/>
      </p:ext>
    </p:extLst>
  </p:cSld>
  <p:clrMapOvr>
    <a:masterClrMapping/>
  </p:clrMapOvr>
  <p:transition spd="med">
    <p:randomBar dir="vert"/>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4" name="Slide Number Placeholder 3"/>
          <p:cNvSpPr>
            <a:spLocks noGrp="1"/>
          </p:cNvSpPr>
          <p:nvPr>
            <p:ph type="sldNum" sz="quarter" idx="12"/>
          </p:nvPr>
        </p:nvSpPr>
        <p:spPr/>
        <p:txBody>
          <a:bodyPr/>
          <a:lstStyle>
            <a:lvl1pPr>
              <a:defRPr/>
            </a:lvl1pPr>
          </a:lstStyle>
          <a:p>
            <a:fld id="{D804FF9C-C648-B848-9868-6B5D258BE10B}"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33370507"/>
      </p:ext>
    </p:extLst>
  </p:cSld>
  <p:clrMapOvr>
    <a:masterClrMapping/>
  </p:clrMapOvr>
  <p:transition spd="med">
    <p:randomBar dir="vert"/>
  </p:transition>
</p:sldLayout>
</file>

<file path=ppt/slideLayouts/slideLayout1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C6AF3877-9011-A747-B430-A867F7FA56FA}"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2547744658"/>
      </p:ext>
    </p:extLst>
  </p:cSld>
  <p:clrMapOvr>
    <a:masterClrMapping/>
  </p:clrMapOvr>
  <p:transition spd="med">
    <p:randomBar dir="vert"/>
  </p:transition>
</p:sldLayout>
</file>

<file path=ppt/slideLayouts/slideLayout1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7" name="Slide Number Placeholder 6"/>
          <p:cNvSpPr>
            <a:spLocks noGrp="1"/>
          </p:cNvSpPr>
          <p:nvPr>
            <p:ph type="sldNum" sz="quarter" idx="12"/>
          </p:nvPr>
        </p:nvSpPr>
        <p:spPr/>
        <p:txBody>
          <a:bodyPr/>
          <a:lstStyle>
            <a:lvl1pPr>
              <a:defRPr/>
            </a:lvl1pPr>
          </a:lstStyle>
          <a:p>
            <a:fld id="{DD87460B-CE35-5C41-BF8E-B3A66F274DCE}"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7936039"/>
      </p:ext>
    </p:extLst>
  </p:cSld>
  <p:clrMapOvr>
    <a:masterClrMapping/>
  </p:clrMapOvr>
  <p:transition spd="med">
    <p:randomBar dir="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359814352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pPr/>
              <a:t>‹#›</a:t>
            </a:fld>
            <a:endParaRPr lang="en-US"/>
          </a:p>
        </p:txBody>
      </p:sp>
    </p:spTree>
    <p:extLst>
      <p:ext uri="{BB962C8B-B14F-4D97-AF65-F5344CB8AC3E}">
        <p14:creationId xmlns:p14="http://schemas.microsoft.com/office/powerpoint/2010/main" val="321804207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E4FB9F58-11C0-4943-8240-DC8CEF72B3E6}"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1407465143"/>
      </p:ext>
    </p:extLst>
  </p:cSld>
  <p:clrMapOvr>
    <a:masterClrMapping/>
  </p:clrMapOvr>
  <p:transition spd="med">
    <p:randomBar dir="vert"/>
  </p:transition>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latin typeface="Times New Roman"/>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latin typeface="Times New Roman"/>
            </a:endParaRPr>
          </a:p>
        </p:txBody>
      </p:sp>
      <p:sp>
        <p:nvSpPr>
          <p:cNvPr id="6" name="Slide Number Placeholder 5"/>
          <p:cNvSpPr>
            <a:spLocks noGrp="1"/>
          </p:cNvSpPr>
          <p:nvPr>
            <p:ph type="sldNum" sz="quarter" idx="12"/>
          </p:nvPr>
        </p:nvSpPr>
        <p:spPr/>
        <p:txBody>
          <a:bodyPr/>
          <a:lstStyle>
            <a:lvl1pPr>
              <a:defRPr/>
            </a:lvl1pPr>
          </a:lstStyle>
          <a:p>
            <a:fld id="{3C9F7648-C429-CD4F-828E-845A16CBD3ED}" type="slidenum">
              <a:rPr lang="en-US">
                <a:solidFill>
                  <a:srgbClr val="000000"/>
                </a:solidFill>
                <a:latin typeface="Times New Roman"/>
              </a:rPr>
              <a:pPr/>
              <a:t>‹#›</a:t>
            </a:fld>
            <a:endParaRPr lang="en-US">
              <a:solidFill>
                <a:srgbClr val="000000"/>
              </a:solidFill>
              <a:latin typeface="Times New Roman"/>
            </a:endParaRPr>
          </a:p>
        </p:txBody>
      </p:sp>
    </p:spTree>
    <p:extLst>
      <p:ext uri="{BB962C8B-B14F-4D97-AF65-F5344CB8AC3E}">
        <p14:creationId xmlns:p14="http://schemas.microsoft.com/office/powerpoint/2010/main" val="374837506"/>
      </p:ext>
    </p:extLst>
  </p:cSld>
  <p:clrMapOvr>
    <a:masterClrMapping/>
  </p:clrMapOvr>
  <p:transition spd="med">
    <p:randomBar dir="vert"/>
  </p:transition>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FFB1CD15-4ABB-3945-A516-B7E8EBB60B2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47202300"/>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902FE6A1-4D0F-A149-A3E0-43E24FBD46D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6566901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41FDA83E-822A-BF41-8725-02DFADE8246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849123379"/>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BFFAE884-A00D-7445-AD8C-8A5834D2C75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405320671"/>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035D82C-DA83-2F43-8BD0-7924BFDFC4A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64995767"/>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9E517757-FEEC-9E48-893F-9CC3CEFD3DA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21456069"/>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0AB14D46-F8BC-524F-BE8A-DEA8D8BCB6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8941904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219FE156-EC26-0949-B90B-E0DBAAC33B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1389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pPr/>
              <a:t>‹#›</a:t>
            </a:fld>
            <a:endParaRPr lang="en-US"/>
          </a:p>
        </p:txBody>
      </p:sp>
    </p:spTree>
    <p:extLst>
      <p:ext uri="{BB962C8B-B14F-4D97-AF65-F5344CB8AC3E}">
        <p14:creationId xmlns:p14="http://schemas.microsoft.com/office/powerpoint/2010/main" val="1672583982"/>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8FC9748-63DA-5F4B-A2BF-C576E5D5B32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031128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D1A5EAA-0E32-A747-B0EC-68F60DCA14A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30653084"/>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28E6AB91-3C23-DE48-9993-178B84FA01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42312441"/>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3490" name="Rectangle 2"/>
          <p:cNvSpPr>
            <a:spLocks noGrp="1" noChangeArrowheads="1"/>
          </p:cNvSpPr>
          <p:nvPr>
            <p:ph type="ctrTitle"/>
          </p:nvPr>
        </p:nvSpPr>
        <p:spPr>
          <a:xfrm>
            <a:off x="685800" y="2514600"/>
            <a:ext cx="7772400" cy="1371600"/>
          </a:xfrm>
        </p:spPr>
        <p:txBody>
          <a:bodyPr/>
          <a:lstStyle>
            <a:lvl1pPr>
              <a:defRPr/>
            </a:lvl1pPr>
          </a:lstStyle>
          <a:p>
            <a:pPr lvl="0"/>
            <a:r>
              <a:rPr lang="en-US" noProof="0"/>
              <a:t>Click to edit Master title style</a:t>
            </a:r>
          </a:p>
        </p:txBody>
      </p:sp>
      <p:sp>
        <p:nvSpPr>
          <p:cNvPr id="63491" name="Rectangle 3"/>
          <p:cNvSpPr>
            <a:spLocks noGrp="1" noChangeArrowheads="1"/>
          </p:cNvSpPr>
          <p:nvPr>
            <p:ph type="subTitle" idx="1"/>
          </p:nvPr>
        </p:nvSpPr>
        <p:spPr>
          <a:xfrm>
            <a:off x="1371600" y="4343400"/>
            <a:ext cx="6400800" cy="1447800"/>
          </a:xfrm>
        </p:spPr>
        <p:txBody>
          <a:bodyPr/>
          <a:lstStyle>
            <a:lvl1pPr marL="0" indent="0" algn="ctr">
              <a:buFont typeface="Wingdings" charset="0"/>
              <a:buNone/>
              <a:defRPr sz="2800"/>
            </a:lvl1pPr>
          </a:lstStyle>
          <a:p>
            <a:pPr lvl="0"/>
            <a:r>
              <a:rPr lang="en-US" noProof="0"/>
              <a:t>Click to edit Master subtitle style</a:t>
            </a:r>
          </a:p>
        </p:txBody>
      </p:sp>
      <p:sp>
        <p:nvSpPr>
          <p:cNvPr id="63492" name="Rectangle 4"/>
          <p:cNvSpPr>
            <a:spLocks noGrp="1" noChangeArrowheads="1"/>
          </p:cNvSpPr>
          <p:nvPr>
            <p:ph type="dt" sz="half" idx="2"/>
          </p:nvPr>
        </p:nvSpPr>
        <p:spPr/>
        <p:txBody>
          <a:bodyPr/>
          <a:lstStyle>
            <a:lvl1pPr>
              <a:defRPr/>
            </a:lvl1pPr>
          </a:lstStyle>
          <a:p>
            <a:endParaRPr lang="en-US">
              <a:solidFill>
                <a:srgbClr val="FFFFFF"/>
              </a:solidFill>
              <a:latin typeface="Tahoma"/>
            </a:endParaRPr>
          </a:p>
        </p:txBody>
      </p:sp>
      <p:sp>
        <p:nvSpPr>
          <p:cNvPr id="63493" name="Rectangle 5"/>
          <p:cNvSpPr>
            <a:spLocks noGrp="1" noChangeArrowheads="1"/>
          </p:cNvSpPr>
          <p:nvPr>
            <p:ph type="ftr" sz="quarter" idx="3"/>
          </p:nvPr>
        </p:nvSpPr>
        <p:spPr/>
        <p:txBody>
          <a:bodyPr/>
          <a:lstStyle>
            <a:lvl1pPr>
              <a:defRPr/>
            </a:lvl1pPr>
          </a:lstStyle>
          <a:p>
            <a:endParaRPr lang="en-US">
              <a:solidFill>
                <a:srgbClr val="FFFFFF"/>
              </a:solidFill>
              <a:latin typeface="Tahoma"/>
            </a:endParaRPr>
          </a:p>
        </p:txBody>
      </p:sp>
      <p:sp>
        <p:nvSpPr>
          <p:cNvPr id="63494" name="Rectangle 6"/>
          <p:cNvSpPr>
            <a:spLocks noGrp="1" noChangeArrowheads="1"/>
          </p:cNvSpPr>
          <p:nvPr>
            <p:ph type="sldNum" sz="quarter" idx="4"/>
          </p:nvPr>
        </p:nvSpPr>
        <p:spPr/>
        <p:txBody>
          <a:bodyPr/>
          <a:lstStyle>
            <a:lvl1pPr>
              <a:defRPr/>
            </a:lvl1pPr>
          </a:lstStyle>
          <a:p>
            <a:fld id="{0D4DE0D7-B25A-0D4D-8D5E-8DAE746AE24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279475876"/>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7114B92-31C9-124E-82D6-C4C56C000812}"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876375882"/>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93687F8-02FA-2144-BBB6-DFADB9493B58}"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871464570"/>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8D022748-8497-0443-9F1B-B977207FEA3C}"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07721409"/>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9" name="Slide Number Placeholder 8"/>
          <p:cNvSpPr>
            <a:spLocks noGrp="1"/>
          </p:cNvSpPr>
          <p:nvPr>
            <p:ph type="sldNum" sz="quarter" idx="12"/>
          </p:nvPr>
        </p:nvSpPr>
        <p:spPr/>
        <p:txBody>
          <a:bodyPr/>
          <a:lstStyle>
            <a:lvl1pPr>
              <a:defRPr/>
            </a:lvl1pPr>
          </a:lstStyle>
          <a:p>
            <a:fld id="{8AB8B60E-521B-0048-9140-E230E5E91CA7}"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74194516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5" name="Slide Number Placeholder 4"/>
          <p:cNvSpPr>
            <a:spLocks noGrp="1"/>
          </p:cNvSpPr>
          <p:nvPr>
            <p:ph type="sldNum" sz="quarter" idx="12"/>
          </p:nvPr>
        </p:nvSpPr>
        <p:spPr/>
        <p:txBody>
          <a:bodyPr/>
          <a:lstStyle>
            <a:lvl1pPr>
              <a:defRPr/>
            </a:lvl1pPr>
          </a:lstStyle>
          <a:p>
            <a:fld id="{039ECD6B-694C-8049-813C-CD192A000F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1516023059"/>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4" name="Slide Number Placeholder 3"/>
          <p:cNvSpPr>
            <a:spLocks noGrp="1"/>
          </p:cNvSpPr>
          <p:nvPr>
            <p:ph type="sldNum" sz="quarter" idx="12"/>
          </p:nvPr>
        </p:nvSpPr>
        <p:spPr/>
        <p:txBody>
          <a:bodyPr/>
          <a:lstStyle>
            <a:lvl1pPr>
              <a:defRPr/>
            </a:lvl1pPr>
          </a:lstStyle>
          <a:p>
            <a:fld id="{22A0206C-64B4-6D4A-8D01-B75497B62716}"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6481059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pPr/>
              <a:t>‹#›</a:t>
            </a:fld>
            <a:endParaRPr lang="en-US"/>
          </a:p>
        </p:txBody>
      </p:sp>
    </p:spTree>
    <p:extLst>
      <p:ext uri="{BB962C8B-B14F-4D97-AF65-F5344CB8AC3E}">
        <p14:creationId xmlns:p14="http://schemas.microsoft.com/office/powerpoint/2010/main" val="3378271497"/>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90DA966C-4E86-A641-B830-6A878D3A7FCB}"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862396111"/>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7" name="Slide Number Placeholder 6"/>
          <p:cNvSpPr>
            <a:spLocks noGrp="1"/>
          </p:cNvSpPr>
          <p:nvPr>
            <p:ph type="sldNum" sz="quarter" idx="12"/>
          </p:nvPr>
        </p:nvSpPr>
        <p:spPr/>
        <p:txBody>
          <a:bodyPr/>
          <a:lstStyle>
            <a:lvl1pPr>
              <a:defRPr/>
            </a:lvl1pPr>
          </a:lstStyle>
          <a:p>
            <a:fld id="{58F4D408-2403-7E4E-9482-08F8550DBDC5}"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2574636055"/>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C3A63763-2E90-FA4C-90C1-73A8FE8D0E51}"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83826473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FF"/>
              </a:solidFill>
              <a:latin typeface="Tahoma"/>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latin typeface="Tahoma"/>
            </a:endParaRPr>
          </a:p>
        </p:txBody>
      </p:sp>
      <p:sp>
        <p:nvSpPr>
          <p:cNvPr id="6" name="Slide Number Placeholder 5"/>
          <p:cNvSpPr>
            <a:spLocks noGrp="1"/>
          </p:cNvSpPr>
          <p:nvPr>
            <p:ph type="sldNum" sz="quarter" idx="12"/>
          </p:nvPr>
        </p:nvSpPr>
        <p:spPr/>
        <p:txBody>
          <a:bodyPr/>
          <a:lstStyle>
            <a:lvl1pPr>
              <a:defRPr/>
            </a:lvl1pPr>
          </a:lstStyle>
          <a:p>
            <a:fld id="{D24BF4E0-F833-1647-BB17-8D9C42EC07BA}" type="slidenum">
              <a:rPr lang="en-US">
                <a:solidFill>
                  <a:srgbClr val="FFFFFF"/>
                </a:solidFill>
                <a:latin typeface="Tahoma"/>
              </a:rPr>
              <a:pPr/>
              <a:t>‹#›</a:t>
            </a:fld>
            <a:endParaRPr lang="en-US">
              <a:solidFill>
                <a:srgbClr val="FFFFFF"/>
              </a:solidFill>
              <a:latin typeface="Tahoma"/>
            </a:endParaRPr>
          </a:p>
        </p:txBody>
      </p:sp>
    </p:spTree>
    <p:extLst>
      <p:ext uri="{BB962C8B-B14F-4D97-AF65-F5344CB8AC3E}">
        <p14:creationId xmlns:p14="http://schemas.microsoft.com/office/powerpoint/2010/main" val="3063185698"/>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3" y="981"/>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13" name="Freeform 96"/>
                <p:cNvSpPr>
                  <a:spLocks/>
                </p:cNvSpPr>
                <p:nvPr/>
              </p:nvSpPr>
              <p:spPr bwMode="auto">
                <a:xfrm>
                  <a:off x="1199" y="938"/>
                  <a:ext cx="2411" cy="628"/>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4" name="Freeform 97"/>
                <p:cNvSpPr>
                  <a:spLocks/>
                </p:cNvSpPr>
                <p:nvPr/>
              </p:nvSpPr>
              <p:spPr bwMode="auto">
                <a:xfrm>
                  <a:off x="1844" y="1638"/>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smtClean="0"/>
            </a:lvl1pPr>
          </a:lstStyle>
          <a:p>
            <a:pPr>
              <a:defRPr/>
            </a:pPr>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smtClean="0"/>
            </a:lvl1pPr>
          </a:lstStyle>
          <a:p>
            <a:pPr>
              <a:defRPr/>
            </a:pPr>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smtClean="0"/>
            </a:lvl1pPr>
          </a:lstStyle>
          <a:p>
            <a:pPr>
              <a:defRPr/>
            </a:pPr>
            <a:fld id="{CA33E663-6CA5-4B4A-BD00-3584663AB54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29798367"/>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CEEAEA7-3197-374A-847B-93069A83C8FE}"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14005582"/>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DFAA5CC-6335-E448-B556-E37EEDA1DB04}"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808297923"/>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6D51A2FC-4FC3-C34D-B4E7-FEE898666C61}"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35276859"/>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pPr>
              <a:defRPr/>
            </a:pPr>
            <a:fld id="{328050AF-D1A1-CB40-BB4A-148B430773B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99291479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pPr>
              <a:defRPr/>
            </a:pPr>
            <a:fld id="{60EDA03F-C3EE-AC42-B31F-073240A802CA}"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5473013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fld id="{BE5510BA-5BFF-3D42-90EE-545399F65F06}" type="datetime1">
              <a:rPr lang="en-US"/>
              <a:pPr/>
              <a:t>7/6/20</a:t>
            </a:fld>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1E02F5D3-449B-9546-B33D-2116FBB3A31E}" type="slidenum">
              <a:rPr lang="en-US"/>
              <a:pPr/>
              <a:t>‹#›</a:t>
            </a:fld>
            <a:endParaRPr lang="en-US"/>
          </a:p>
        </p:txBody>
      </p:sp>
    </p:spTree>
    <p:extLst>
      <p:ext uri="{BB962C8B-B14F-4D97-AF65-F5344CB8AC3E}">
        <p14:creationId xmlns:p14="http://schemas.microsoft.com/office/powerpoint/2010/main" val="2658622423"/>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pPr>
              <a:defRPr/>
            </a:pPr>
            <a:fld id="{3F092D40-5860-AB4E-9663-C0859B1CC025}"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07096578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C172F80F-75AE-5547-BF18-0012ACB2CAA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67888022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pPr>
              <a:defRPr/>
            </a:pPr>
            <a:fld id="{0D2D8C73-90B8-A948-AB00-55DC597F5E9B}"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3869202510"/>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A7C22E05-8525-1F40-A40E-E9F4E31CAE53}"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1595254465"/>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pPr>
              <a:defRPr/>
            </a:pPr>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pPr>
              <a:defRPr/>
            </a:pPr>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pPr>
              <a:defRPr/>
            </a:pPr>
            <a:fld id="{3AB33546-05A5-B642-88E3-2C520D8F4CD2}" type="slidenum">
              <a:rPr lang="en-US">
                <a:solidFill>
                  <a:srgbClr val="333333"/>
                </a:solidFill>
              </a:rPr>
              <a:pPr>
                <a:defRPr/>
              </a:pPr>
              <a:t>‹#›</a:t>
            </a:fld>
            <a:endParaRPr lang="en-US">
              <a:solidFill>
                <a:srgbClr val="333333"/>
              </a:solidFill>
            </a:endParaRPr>
          </a:p>
        </p:txBody>
      </p:sp>
    </p:spTree>
    <p:extLst>
      <p:ext uri="{BB962C8B-B14F-4D97-AF65-F5344CB8AC3E}">
        <p14:creationId xmlns:p14="http://schemas.microsoft.com/office/powerpoint/2010/main" val="221944091"/>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9458" name="Rectangle 2"/>
          <p:cNvSpPr>
            <a:spLocks noGrp="1" noChangeArrowheads="1"/>
          </p:cNvSpPr>
          <p:nvPr>
            <p:ph type="ctrTitle"/>
          </p:nvPr>
        </p:nvSpPr>
        <p:spPr>
          <a:xfrm>
            <a:off x="1600200" y="1600200"/>
            <a:ext cx="6858000" cy="18288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a:defRPr/>
            </a:lvl1pPr>
          </a:lstStyle>
          <a:p>
            <a:pPr lvl="0"/>
            <a:r>
              <a:rPr lang="en-US" noProof="0"/>
              <a:t>Click to edit Master title style</a:t>
            </a:r>
          </a:p>
        </p:txBody>
      </p:sp>
      <p:sp>
        <p:nvSpPr>
          <p:cNvPr id="19459" name="Rectangle 3"/>
          <p:cNvSpPr>
            <a:spLocks noGrp="1" noChangeArrowheads="1"/>
          </p:cNvSpPr>
          <p:nvPr>
            <p:ph type="subTitle" idx="1"/>
          </p:nvPr>
        </p:nvSpPr>
        <p:spPr>
          <a:xfrm>
            <a:off x="2057400" y="3886200"/>
            <a:ext cx="6400800" cy="1752600"/>
          </a:xfrm>
          <a:effectLst/>
          <a:extLs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lvl1pPr marL="0" indent="0" algn="r">
              <a:buFont typeface="Wingdings" charset="0"/>
              <a:buNone/>
              <a:defRPr sz="2800" i="1"/>
            </a:lvl1pPr>
          </a:lstStyle>
          <a:p>
            <a:pPr lvl="0"/>
            <a:r>
              <a:rPr lang="en-US" noProof="0"/>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1E448535-945D-904A-8219-EFFABA66A61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845604226"/>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167A866-5638-CD41-A371-F5CD5B5F49C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152850829"/>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37711D71-3FDF-2149-87AE-9598DF7B3EF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305194644"/>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BA4A60-5DE8-1249-9F89-66C441CF9DD6}"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82839751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9" name="Rectangle 6"/>
          <p:cNvSpPr>
            <a:spLocks noGrp="1" noChangeArrowheads="1"/>
          </p:cNvSpPr>
          <p:nvPr>
            <p:ph type="sldNum" sz="quarter" idx="12"/>
          </p:nvPr>
        </p:nvSpPr>
        <p:spPr>
          <a:ln/>
        </p:spPr>
        <p:txBody>
          <a:bodyPr/>
          <a:lstStyle>
            <a:lvl1pPr>
              <a:defRPr/>
            </a:lvl1pPr>
          </a:lstStyle>
          <a:p>
            <a:pPr>
              <a:defRPr/>
            </a:pPr>
            <a:fld id="{B938301F-3A2A-AC43-9AED-6934B8DC8282}"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299133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fld id="{3C72EF8A-EFE6-C345-B287-D52F796F1079}" type="slidenum">
              <a:rPr lang="en-US"/>
              <a:pPr/>
              <a:t>‹#›</a:t>
            </a:fld>
            <a:endParaRPr lang="en-US"/>
          </a:p>
        </p:txBody>
      </p:sp>
    </p:spTree>
    <p:extLst>
      <p:ext uri="{BB962C8B-B14F-4D97-AF65-F5344CB8AC3E}">
        <p14:creationId xmlns:p14="http://schemas.microsoft.com/office/powerpoint/2010/main" val="3012293334"/>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5" name="Rectangle 6"/>
          <p:cNvSpPr>
            <a:spLocks noGrp="1" noChangeArrowheads="1"/>
          </p:cNvSpPr>
          <p:nvPr>
            <p:ph type="sldNum" sz="quarter" idx="12"/>
          </p:nvPr>
        </p:nvSpPr>
        <p:spPr>
          <a:ln/>
        </p:spPr>
        <p:txBody>
          <a:bodyPr/>
          <a:lstStyle>
            <a:lvl1pPr>
              <a:defRPr/>
            </a:lvl1pPr>
          </a:lstStyle>
          <a:p>
            <a:pPr>
              <a:defRPr/>
            </a:pPr>
            <a:fld id="{615D325F-6848-AE45-B73D-66F452E7F67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333559325"/>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4" name="Rectangle 6"/>
          <p:cNvSpPr>
            <a:spLocks noGrp="1" noChangeArrowheads="1"/>
          </p:cNvSpPr>
          <p:nvPr>
            <p:ph type="sldNum" sz="quarter" idx="12"/>
          </p:nvPr>
        </p:nvSpPr>
        <p:spPr>
          <a:ln/>
        </p:spPr>
        <p:txBody>
          <a:bodyPr/>
          <a:lstStyle>
            <a:lvl1pPr>
              <a:defRPr/>
            </a:lvl1pPr>
          </a:lstStyle>
          <a:p>
            <a:pPr>
              <a:defRPr/>
            </a:pPr>
            <a:fld id="{415DEF9E-289B-6C42-8FFD-BD91E59D4DBC}"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077942264"/>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404092E1-CE4D-AC4B-86FE-40EAE74F1039}"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179960904"/>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7" name="Rectangle 6"/>
          <p:cNvSpPr>
            <a:spLocks noGrp="1" noChangeArrowheads="1"/>
          </p:cNvSpPr>
          <p:nvPr>
            <p:ph type="sldNum" sz="quarter" idx="12"/>
          </p:nvPr>
        </p:nvSpPr>
        <p:spPr>
          <a:ln/>
        </p:spPr>
        <p:txBody>
          <a:bodyPr/>
          <a:lstStyle>
            <a:lvl1pPr>
              <a:defRPr/>
            </a:lvl1pPr>
          </a:lstStyle>
          <a:p>
            <a:pPr>
              <a:defRPr/>
            </a:pPr>
            <a:fld id="{A9CCD6BD-5A4F-514D-8176-430B8510307F}"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478903227"/>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ADCE6325-2CC6-454D-9C16-A3F92BE2C39D}"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3440026410"/>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latin typeface="Tahom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latin typeface="Tahoma"/>
            </a:endParaRPr>
          </a:p>
        </p:txBody>
      </p:sp>
      <p:sp>
        <p:nvSpPr>
          <p:cNvPr id="6" name="Rectangle 6"/>
          <p:cNvSpPr>
            <a:spLocks noGrp="1" noChangeArrowheads="1"/>
          </p:cNvSpPr>
          <p:nvPr>
            <p:ph type="sldNum" sz="quarter" idx="12"/>
          </p:nvPr>
        </p:nvSpPr>
        <p:spPr>
          <a:ln/>
        </p:spPr>
        <p:txBody>
          <a:bodyPr/>
          <a:lstStyle>
            <a:lvl1pPr>
              <a:defRPr/>
            </a:lvl1pPr>
          </a:lstStyle>
          <a:p>
            <a:pPr>
              <a:defRPr/>
            </a:pPr>
            <a:fld id="{C3458E1F-6140-A545-B88B-56C20B512FD5}" type="slidenum">
              <a:rPr lang="en-US">
                <a:solidFill>
                  <a:srgbClr val="000000"/>
                </a:solidFill>
                <a:latin typeface="Tahoma"/>
              </a:rPr>
              <a:pPr>
                <a:defRPr/>
              </a:pPr>
              <a:t>‹#›</a:t>
            </a:fld>
            <a:endParaRPr lang="en-US">
              <a:solidFill>
                <a:srgbClr val="000000"/>
              </a:solidFill>
              <a:latin typeface="Tahoma"/>
            </a:endParaRPr>
          </a:p>
        </p:txBody>
      </p:sp>
    </p:spTree>
    <p:extLst>
      <p:ext uri="{BB962C8B-B14F-4D97-AF65-F5344CB8AC3E}">
        <p14:creationId xmlns:p14="http://schemas.microsoft.com/office/powerpoint/2010/main" val="127731070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20EAA40-39EF-5647-B662-2C19DFCABF0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9118354"/>
      </p:ext>
    </p:extLst>
  </p:cSld>
  <p:clrMapOvr>
    <a:masterClrMapping/>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62E8720-31A4-9141-93BC-468D794BED8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17106548"/>
      </p:ext>
    </p:extLst>
  </p:cSld>
  <p:clrMapOvr>
    <a:masterClrMapping/>
  </p:clrMapOvr>
  <p:transition>
    <p:fade/>
  </p:transition>
</p:sldLayout>
</file>

<file path=ppt/slideLayouts/slideLayout2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CF3F7F-8144-6744-B725-62B38CCEC40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18322180"/>
      </p:ext>
    </p:extLst>
  </p:cSld>
  <p:clrMapOvr>
    <a:masterClrMapping/>
  </p:clrMapOvr>
  <p:transition>
    <p:fade/>
  </p:transition>
</p:sldLayout>
</file>

<file path=ppt/slideLayouts/slideLayout2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A867E63-1A9F-2140-B771-ED8DDF5F34C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54764248"/>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67506312-4D2F-FF44-A7D1-D90D2F68B73D}" type="slidenum">
              <a:rPr lang="en-US"/>
              <a:pPr/>
              <a:t>‹#›</a:t>
            </a:fld>
            <a:endParaRPr lang="en-US"/>
          </a:p>
        </p:txBody>
      </p:sp>
    </p:spTree>
    <p:extLst>
      <p:ext uri="{BB962C8B-B14F-4D97-AF65-F5344CB8AC3E}">
        <p14:creationId xmlns:p14="http://schemas.microsoft.com/office/powerpoint/2010/main" val="2411435853"/>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C42415-86E9-0A42-9E59-AC28AAFA2B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548421"/>
      </p:ext>
    </p:extLst>
  </p:cSld>
  <p:clrMapOvr>
    <a:masterClrMapping/>
  </p:clrMapOvr>
  <p:transition>
    <p:fade/>
  </p:transition>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2B14335-2C15-A447-AA59-EB094CF8C1A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15368654"/>
      </p:ext>
    </p:extLst>
  </p:cSld>
  <p:clrMapOvr>
    <a:masterClrMapping/>
  </p:clrMapOvr>
  <p:transition>
    <p:fade/>
  </p:transition>
</p:sldLayout>
</file>

<file path=ppt/slideLayouts/slideLayout2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F4AF4099-C770-ED40-A742-B53C179C70E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99111334"/>
      </p:ext>
    </p:extLst>
  </p:cSld>
  <p:clrMapOvr>
    <a:masterClrMapping/>
  </p:clrMapOvr>
  <p:transition>
    <p:fade/>
  </p:transition>
</p:sldLayout>
</file>

<file path=ppt/slideLayouts/slideLayout2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846C719-03C8-5245-9F7D-6EA185DD4A5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25543605"/>
      </p:ext>
    </p:extLst>
  </p:cSld>
  <p:clrMapOvr>
    <a:masterClrMapping/>
  </p:clrMapOvr>
  <p:transition>
    <p:fade/>
  </p:transition>
</p:sldLayout>
</file>

<file path=ppt/slideLayouts/slideLayout2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61E116A-D42C-F14C-AD8A-9C1E16F0CDF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69730087"/>
      </p:ext>
    </p:extLst>
  </p:cSld>
  <p:clrMapOvr>
    <a:masterClrMapping/>
  </p:clrMapOvr>
  <p:transition>
    <p:fade/>
  </p:transition>
</p:sldLayout>
</file>

<file path=ppt/slideLayouts/slideLayout2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8D7618-D461-7B4B-BC06-34DEB6ECE15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57671426"/>
      </p:ext>
    </p:extLst>
  </p:cSld>
  <p:clrMapOvr>
    <a:masterClrMapping/>
  </p:clrMapOvr>
  <p:transition>
    <p:fade/>
  </p:transition>
</p:sldLayout>
</file>

<file path=ppt/slideLayouts/slideLayout2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88FDA2F-3DD0-FA49-9074-FB8ED4F3A6B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30618269"/>
      </p:ext>
    </p:extLst>
  </p:cSld>
  <p:clrMapOvr>
    <a:masterClrMapping/>
  </p:clrMapOvr>
  <p:transition>
    <p:fade/>
  </p:transition>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AAAFEA-0A34-1E4E-BC5D-CEC4B973663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16504592"/>
      </p:ext>
    </p:extLst>
  </p:cSld>
  <p:clrMapOvr>
    <a:masterClrMapping/>
  </p:clrMapOvr>
  <p:transition>
    <p:fade/>
  </p:transition>
</p:sldLayout>
</file>

<file path=ppt/slideLayouts/slideLayout2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119C455-C5D7-BD4F-87D5-14E6E73C2D5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46936255"/>
      </p:ext>
    </p:extLst>
  </p:cSld>
  <p:clrMapOvr>
    <a:masterClrMapping/>
  </p:clrMapOvr>
  <p:transition>
    <p:fade/>
  </p:transition>
</p:sldLayout>
</file>

<file path=ppt/slideLayouts/slideLayout2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91F0273-7451-214C-9C06-8779E6C2CAD3}"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235022639"/>
      </p:ext>
    </p:extLst>
  </p:cSld>
  <p:clrMapOvr>
    <a:masterClrMapping/>
  </p:clrMapOvr>
  <p:transition>
    <p:fad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71682"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71683"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13EE62B-9E38-D541-A314-24350D5538FD}" type="slidenum">
              <a:rPr lang="en-US"/>
              <a:pPr/>
              <a:t>‹#›</a:t>
            </a:fld>
            <a:endParaRPr lang="en-US"/>
          </a:p>
        </p:txBody>
      </p:sp>
    </p:spTree>
    <p:extLst>
      <p:ext uri="{BB962C8B-B14F-4D97-AF65-F5344CB8AC3E}">
        <p14:creationId xmlns:p14="http://schemas.microsoft.com/office/powerpoint/2010/main" val="2044316658"/>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EBBC116-CE56-7E44-B86A-B450607BE2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0813394"/>
      </p:ext>
    </p:extLst>
  </p:cSld>
  <p:clrMapOvr>
    <a:masterClrMapping/>
  </p:clrMapOvr>
  <p:transition>
    <p:fade/>
  </p:transition>
</p:sldLayout>
</file>

<file path=ppt/slideLayouts/slideLayout2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967BEE79-BE61-5D4A-8A8A-834EF46859B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98146416"/>
      </p:ext>
    </p:extLst>
  </p:cSld>
  <p:clrMapOvr>
    <a:masterClrMapping/>
  </p:clrMapOvr>
  <p:transition>
    <p:fade/>
  </p:transition>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04CD0FAE-E95C-2740-A70F-59B861A1FEB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87355188"/>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C5C5DE9-22B5-154B-812B-A246A5DD1E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67356983"/>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A3E113F-FFA0-3247-A2E1-89251A03655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28278820"/>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8C924B0-E956-494B-A225-6DC4453FFE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34889891"/>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65BFD1-989D-434C-A836-CED29D0F368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57610420"/>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1E5533C-D45D-9A46-99F7-CB218A14D52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2515513"/>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2674"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412675"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pPr>
              <a:defRPr/>
            </a:pPr>
            <a:fld id="{ED283161-DD9B-1B49-A0BA-3AAE859F0138}" type="slidenum">
              <a:rPr lang="en-US"/>
              <a:pPr>
                <a:defRPr/>
              </a:pPr>
              <a:t>‹#›</a:t>
            </a:fld>
            <a:endParaRPr lang="en-US"/>
          </a:p>
        </p:txBody>
      </p:sp>
    </p:spTree>
    <p:extLst>
      <p:ext uri="{BB962C8B-B14F-4D97-AF65-F5344CB8AC3E}">
        <p14:creationId xmlns:p14="http://schemas.microsoft.com/office/powerpoint/2010/main" val="131991428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36000337-C479-BE49-8F3A-AB074A152394}" type="slidenum">
              <a:rPr lang="en-US"/>
              <a:pPr>
                <a:defRPr/>
              </a:pPr>
              <a:t>‹#›</a:t>
            </a:fld>
            <a:endParaRPr lang="en-US"/>
          </a:p>
        </p:txBody>
      </p:sp>
    </p:spTree>
    <p:extLst>
      <p:ext uri="{BB962C8B-B14F-4D97-AF65-F5344CB8AC3E}">
        <p14:creationId xmlns:p14="http://schemas.microsoft.com/office/powerpoint/2010/main" val="201050991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8196" name="Rectangle 4"/>
          <p:cNvSpPr>
            <a:spLocks noGrp="1" noChangeArrowheads="1"/>
          </p:cNvSpPr>
          <p:nvPr>
            <p:ph type="dt" sz="half" idx="2"/>
          </p:nvPr>
        </p:nvSpPr>
        <p:spPr/>
        <p:txBody>
          <a:bodyPr/>
          <a:lstStyle>
            <a:lvl1pPr>
              <a:defRPr/>
            </a:lvl1pPr>
          </a:lstStyle>
          <a:p>
            <a:endParaRPr lang="en-US">
              <a:solidFill>
                <a:srgbClr val="000000"/>
              </a:solidFill>
              <a:ea typeface="Osaka"/>
              <a:cs typeface="Osaka"/>
            </a:endParaRPr>
          </a:p>
        </p:txBody>
      </p:sp>
      <p:sp>
        <p:nvSpPr>
          <p:cNvPr id="8197" name="Rectangle 5"/>
          <p:cNvSpPr>
            <a:spLocks noGrp="1" noChangeArrowheads="1"/>
          </p:cNvSpPr>
          <p:nvPr>
            <p:ph type="ftr" sz="quarter" idx="3"/>
          </p:nvPr>
        </p:nvSpPr>
        <p:spPr/>
        <p:txBody>
          <a:bodyPr/>
          <a:lstStyle>
            <a:lvl1pPr>
              <a:defRPr/>
            </a:lvl1pPr>
          </a:lstStyle>
          <a:p>
            <a:endParaRPr lang="en-US">
              <a:solidFill>
                <a:srgbClr val="000000"/>
              </a:solidFill>
              <a:ea typeface="Osaka"/>
              <a:cs typeface="Osaka"/>
            </a:endParaRPr>
          </a:p>
        </p:txBody>
      </p:sp>
      <p:sp>
        <p:nvSpPr>
          <p:cNvPr id="8198" name="Rectangle 6"/>
          <p:cNvSpPr>
            <a:spLocks noGrp="1" noChangeArrowheads="1"/>
          </p:cNvSpPr>
          <p:nvPr>
            <p:ph type="sldNum" sz="quarter" idx="4"/>
          </p:nvPr>
        </p:nvSpPr>
        <p:spPr/>
        <p:txBody>
          <a:bodyPr/>
          <a:lstStyle>
            <a:lvl1pPr>
              <a:defRPr/>
            </a:lvl1pPr>
          </a:lstStyle>
          <a:p>
            <a:fld id="{557EA17E-6A77-374C-A1C2-79747F5F126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30821697"/>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25BD1E9-A4C4-3A44-BA2B-8A863CEF7467}" type="slidenum">
              <a:rPr lang="en-US"/>
              <a:pPr>
                <a:defRPr/>
              </a:pPr>
              <a:t>‹#›</a:t>
            </a:fld>
            <a:endParaRPr lang="en-US"/>
          </a:p>
        </p:txBody>
      </p:sp>
    </p:spTree>
    <p:extLst>
      <p:ext uri="{BB962C8B-B14F-4D97-AF65-F5344CB8AC3E}">
        <p14:creationId xmlns:p14="http://schemas.microsoft.com/office/powerpoint/2010/main" val="1123323678"/>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09DA93-3305-D443-9BFD-5A7A21642E48}" type="slidenum">
              <a:rPr lang="en-US"/>
              <a:pPr>
                <a:defRPr/>
              </a:pPr>
              <a:t>‹#›</a:t>
            </a:fld>
            <a:endParaRPr lang="en-US"/>
          </a:p>
        </p:txBody>
      </p:sp>
    </p:spTree>
    <p:extLst>
      <p:ext uri="{BB962C8B-B14F-4D97-AF65-F5344CB8AC3E}">
        <p14:creationId xmlns:p14="http://schemas.microsoft.com/office/powerpoint/2010/main" val="1856392274"/>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799CDE23-5ADE-834D-A0DC-B97293C2E886}" type="slidenum">
              <a:rPr lang="en-US"/>
              <a:pPr>
                <a:defRPr/>
              </a:pPr>
              <a:t>‹#›</a:t>
            </a:fld>
            <a:endParaRPr lang="en-US"/>
          </a:p>
        </p:txBody>
      </p:sp>
    </p:spTree>
    <p:extLst>
      <p:ext uri="{BB962C8B-B14F-4D97-AF65-F5344CB8AC3E}">
        <p14:creationId xmlns:p14="http://schemas.microsoft.com/office/powerpoint/2010/main" val="3966097132"/>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6FE08E3-764B-A141-88C9-A89BAA1C8D6D}" type="slidenum">
              <a:rPr lang="en-US"/>
              <a:pPr>
                <a:defRPr/>
              </a:pPr>
              <a:t>‹#›</a:t>
            </a:fld>
            <a:endParaRPr lang="en-US"/>
          </a:p>
        </p:txBody>
      </p:sp>
    </p:spTree>
    <p:extLst>
      <p:ext uri="{BB962C8B-B14F-4D97-AF65-F5344CB8AC3E}">
        <p14:creationId xmlns:p14="http://schemas.microsoft.com/office/powerpoint/2010/main" val="1344070476"/>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7329C68-A27C-D046-BD36-24E6635E6608}" type="slidenum">
              <a:rPr lang="en-US"/>
              <a:pPr>
                <a:defRPr/>
              </a:pPr>
              <a:t>‹#›</a:t>
            </a:fld>
            <a:endParaRPr lang="en-US"/>
          </a:p>
        </p:txBody>
      </p:sp>
    </p:spTree>
    <p:extLst>
      <p:ext uri="{BB962C8B-B14F-4D97-AF65-F5344CB8AC3E}">
        <p14:creationId xmlns:p14="http://schemas.microsoft.com/office/powerpoint/2010/main" val="2965992182"/>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59CDDDE-ADF2-B74A-9932-1770F6A217D2}" type="slidenum">
              <a:rPr lang="en-US"/>
              <a:pPr>
                <a:defRPr/>
              </a:pPr>
              <a:t>‹#›</a:t>
            </a:fld>
            <a:endParaRPr lang="en-US"/>
          </a:p>
        </p:txBody>
      </p:sp>
    </p:spTree>
    <p:extLst>
      <p:ext uri="{BB962C8B-B14F-4D97-AF65-F5344CB8AC3E}">
        <p14:creationId xmlns:p14="http://schemas.microsoft.com/office/powerpoint/2010/main" val="234655114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02DAB39-40B1-2345-AAAB-88AFEBBA244D}" type="slidenum">
              <a:rPr lang="en-US"/>
              <a:pPr>
                <a:defRPr/>
              </a:pPr>
              <a:t>‹#›</a:t>
            </a:fld>
            <a:endParaRPr lang="en-US"/>
          </a:p>
        </p:txBody>
      </p:sp>
    </p:spTree>
    <p:extLst>
      <p:ext uri="{BB962C8B-B14F-4D97-AF65-F5344CB8AC3E}">
        <p14:creationId xmlns:p14="http://schemas.microsoft.com/office/powerpoint/2010/main" val="3968152319"/>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98AFE4E-2FF8-CC4C-AB2F-956F1C9A557D}" type="slidenum">
              <a:rPr lang="en-US"/>
              <a:pPr>
                <a:defRPr/>
              </a:pPr>
              <a:t>‹#›</a:t>
            </a:fld>
            <a:endParaRPr lang="en-US"/>
          </a:p>
        </p:txBody>
      </p:sp>
    </p:spTree>
    <p:extLst>
      <p:ext uri="{BB962C8B-B14F-4D97-AF65-F5344CB8AC3E}">
        <p14:creationId xmlns:p14="http://schemas.microsoft.com/office/powerpoint/2010/main" val="251204754"/>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F0382CD-2E42-B645-A713-D23B1B493BA8}" type="slidenum">
              <a:rPr lang="en-US"/>
              <a:pPr>
                <a:defRPr/>
              </a:pPr>
              <a:t>‹#›</a:t>
            </a:fld>
            <a:endParaRPr lang="en-US"/>
          </a:p>
        </p:txBody>
      </p:sp>
    </p:spTree>
    <p:extLst>
      <p:ext uri="{BB962C8B-B14F-4D97-AF65-F5344CB8AC3E}">
        <p14:creationId xmlns:p14="http://schemas.microsoft.com/office/powerpoint/2010/main" val="2822176183"/>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2"/>
          <p:cNvSpPr>
            <a:spLocks noChangeShapeType="1"/>
          </p:cNvSpPr>
          <p:nvPr/>
        </p:nvSpPr>
        <p:spPr bwMode="auto">
          <a:xfrm>
            <a:off x="2895600" y="4303713"/>
            <a:ext cx="3276600" cy="0"/>
          </a:xfrm>
          <a:prstGeom prst="line">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5" name="Rectangle 5"/>
          <p:cNvSpPr>
            <a:spLocks noChangeArrowheads="1"/>
          </p:cNvSpPr>
          <p:nvPr/>
        </p:nvSpPr>
        <p:spPr bwMode="auto">
          <a:xfrm>
            <a:off x="0" y="1066800"/>
            <a:ext cx="86868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6" name="Group 6"/>
          <p:cNvGrpSpPr>
            <a:grpSpLocks/>
          </p:cNvGrpSpPr>
          <p:nvPr/>
        </p:nvGrpSpPr>
        <p:grpSpPr bwMode="auto">
          <a:xfrm>
            <a:off x="533400" y="0"/>
            <a:ext cx="3276600" cy="2133600"/>
            <a:chOff x="336" y="0"/>
            <a:chExt cx="2064" cy="1344"/>
          </a:xfrm>
        </p:grpSpPr>
        <p:sp>
          <p:nvSpPr>
            <p:cNvPr id="7" name="Rectangle 7"/>
            <p:cNvSpPr>
              <a:spLocks noChangeArrowheads="1"/>
            </p:cNvSpPr>
            <p:nvPr/>
          </p:nvSpPr>
          <p:spPr bwMode="auto">
            <a:xfrm>
              <a:off x="1008"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8" name="Rectangle 8"/>
            <p:cNvSpPr>
              <a:spLocks noChangeArrowheads="1"/>
            </p:cNvSpPr>
            <p:nvPr/>
          </p:nvSpPr>
          <p:spPr bwMode="auto">
            <a:xfrm>
              <a:off x="1344" y="1008"/>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9" name="Rectangle 9"/>
            <p:cNvSpPr>
              <a:spLocks noChangeArrowheads="1"/>
            </p:cNvSpPr>
            <p:nvPr/>
          </p:nvSpPr>
          <p:spPr bwMode="auto">
            <a:xfrm>
              <a:off x="1728"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0" name="Rectangle 10"/>
            <p:cNvSpPr>
              <a:spLocks noChangeArrowheads="1"/>
            </p:cNvSpPr>
            <p:nvPr/>
          </p:nvSpPr>
          <p:spPr bwMode="auto">
            <a:xfrm>
              <a:off x="2064" y="672"/>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1" name="Rectangle 11"/>
            <p:cNvSpPr>
              <a:spLocks noChangeArrowheads="1"/>
            </p:cNvSpPr>
            <p:nvPr/>
          </p:nvSpPr>
          <p:spPr bwMode="auto">
            <a:xfrm>
              <a:off x="672" y="336"/>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2" name="Rectangle 12"/>
            <p:cNvSpPr>
              <a:spLocks noChangeArrowheads="1"/>
            </p:cNvSpPr>
            <p:nvPr/>
          </p:nvSpPr>
          <p:spPr bwMode="auto">
            <a:xfrm>
              <a:off x="336" y="0"/>
              <a:ext cx="336" cy="336"/>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grpSp>
        <p:nvGrpSpPr>
          <p:cNvPr id="13" name="Group 13"/>
          <p:cNvGrpSpPr>
            <a:grpSpLocks/>
          </p:cNvGrpSpPr>
          <p:nvPr/>
        </p:nvGrpSpPr>
        <p:grpSpPr bwMode="auto">
          <a:xfrm>
            <a:off x="533400" y="0"/>
            <a:ext cx="3276600" cy="2133600"/>
            <a:chOff x="2736" y="96"/>
            <a:chExt cx="2064" cy="1344"/>
          </a:xfrm>
        </p:grpSpPr>
        <p:sp>
          <p:nvSpPr>
            <p:cNvPr id="14" name="Rectangle 14"/>
            <p:cNvSpPr>
              <a:spLocks noChangeArrowheads="1"/>
            </p:cNvSpPr>
            <p:nvPr/>
          </p:nvSpPr>
          <p:spPr bwMode="auto">
            <a:xfrm>
              <a:off x="3408" y="768"/>
              <a:ext cx="336" cy="336"/>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5" name="Rectangle 15"/>
            <p:cNvSpPr>
              <a:spLocks noChangeArrowheads="1"/>
            </p:cNvSpPr>
            <p:nvPr/>
          </p:nvSpPr>
          <p:spPr bwMode="auto">
            <a:xfrm>
              <a:off x="3744" y="1104"/>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6" name="Rectangle 16"/>
            <p:cNvSpPr>
              <a:spLocks noChangeArrowheads="1"/>
            </p:cNvSpPr>
            <p:nvPr/>
          </p:nvSpPr>
          <p:spPr bwMode="auto">
            <a:xfrm>
              <a:off x="4128" y="432"/>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7" name="Rectangle 17"/>
            <p:cNvSpPr>
              <a:spLocks noChangeArrowheads="1"/>
            </p:cNvSpPr>
            <p:nvPr/>
          </p:nvSpPr>
          <p:spPr bwMode="auto">
            <a:xfrm>
              <a:off x="4464" y="768"/>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8" name="Rectangle 18"/>
            <p:cNvSpPr>
              <a:spLocks noChangeArrowheads="1"/>
            </p:cNvSpPr>
            <p:nvPr/>
          </p:nvSpPr>
          <p:spPr bwMode="auto">
            <a:xfrm>
              <a:off x="3072" y="432"/>
              <a:ext cx="336" cy="336"/>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19" name="Rectangle 19"/>
            <p:cNvSpPr>
              <a:spLocks noChangeArrowheads="1"/>
            </p:cNvSpPr>
            <p:nvPr/>
          </p:nvSpPr>
          <p:spPr bwMode="auto">
            <a:xfrm>
              <a:off x="2736" y="96"/>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0" name="Rectangle 20"/>
          <p:cNvSpPr>
            <a:spLocks noChangeArrowheads="1"/>
          </p:cNvSpPr>
          <p:nvPr/>
        </p:nvSpPr>
        <p:spPr bwMode="auto">
          <a:xfrm>
            <a:off x="4114800" y="4191000"/>
            <a:ext cx="211138" cy="211138"/>
          </a:xfrm>
          <a:prstGeom prst="rect">
            <a:avLst/>
          </a:prstGeom>
          <a:solidFill>
            <a:schemeClr val="accent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 name="Rectangle 21"/>
          <p:cNvSpPr>
            <a:spLocks noChangeArrowheads="1"/>
          </p:cNvSpPr>
          <p:nvPr/>
        </p:nvSpPr>
        <p:spPr bwMode="auto">
          <a:xfrm>
            <a:off x="4419600" y="4191000"/>
            <a:ext cx="211138" cy="211138"/>
          </a:xfrm>
          <a:prstGeom prst="rect">
            <a:avLst/>
          </a:prstGeom>
          <a:solidFill>
            <a:schemeClr val="bg2"/>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2" name="Rectangle 22"/>
          <p:cNvSpPr>
            <a:spLocks noChangeArrowheads="1"/>
          </p:cNvSpPr>
          <p:nvPr/>
        </p:nvSpPr>
        <p:spPr bwMode="auto">
          <a:xfrm>
            <a:off x="4724400" y="4191000"/>
            <a:ext cx="211138" cy="211138"/>
          </a:xfrm>
          <a:prstGeom prst="rect">
            <a:avLst/>
          </a:prstGeom>
          <a:solidFill>
            <a:schemeClr val="accent1"/>
          </a:solidFill>
          <a:ln w="28575">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8115" name="Rectangle 3"/>
          <p:cNvSpPr>
            <a:spLocks noGrp="1" noChangeArrowheads="1"/>
          </p:cNvSpPr>
          <p:nvPr>
            <p:ph type="ctrTitle"/>
          </p:nvPr>
        </p:nvSpPr>
        <p:spPr>
          <a:xfrm>
            <a:off x="685800" y="2286000"/>
            <a:ext cx="7772400" cy="1752600"/>
          </a:xfrm>
        </p:spPr>
        <p:txBody>
          <a:bodyPr anchor="t"/>
          <a:lstStyle>
            <a:lvl1pPr algn="ctr">
              <a:lnSpc>
                <a:spcPct val="90000"/>
              </a:lnSpc>
              <a:defRPr/>
            </a:lvl1pPr>
          </a:lstStyle>
          <a:p>
            <a:pPr lvl="0"/>
            <a:r>
              <a:rPr lang="en-US" noProof="0"/>
              <a:t>Click to edit Master title style</a:t>
            </a:r>
          </a:p>
        </p:txBody>
      </p:sp>
      <p:sp>
        <p:nvSpPr>
          <p:cNvPr id="2138116" name="Rectangle 4"/>
          <p:cNvSpPr>
            <a:spLocks noGrp="1" noChangeArrowheads="1"/>
          </p:cNvSpPr>
          <p:nvPr>
            <p:ph type="subTitle" idx="1"/>
          </p:nvPr>
        </p:nvSpPr>
        <p:spPr>
          <a:xfrm>
            <a:off x="1371600" y="4495800"/>
            <a:ext cx="6400800" cy="1524000"/>
          </a:xfrm>
        </p:spPr>
        <p:txBody>
          <a:bodyPr anchor="ctr"/>
          <a:lstStyle>
            <a:lvl1pPr marL="0" indent="0" algn="ctr">
              <a:lnSpc>
                <a:spcPct val="80000"/>
              </a:lnSpc>
              <a:buFont typeface="Wingdings" charset="0"/>
              <a:buNone/>
              <a:defRPr sz="2400">
                <a:solidFill>
                  <a:schemeClr val="tx2"/>
                </a:solidFill>
              </a:defRPr>
            </a:lvl1pPr>
          </a:lstStyle>
          <a:p>
            <a:pPr lvl="0"/>
            <a:r>
              <a:rPr lang="en-US" noProof="0"/>
              <a:t>Click to edit Master subtitle style</a:t>
            </a:r>
          </a:p>
        </p:txBody>
      </p:sp>
      <p:sp>
        <p:nvSpPr>
          <p:cNvPr id="23" name="Rectangle 23"/>
          <p:cNvSpPr>
            <a:spLocks noGrp="1" noChangeArrowheads="1"/>
          </p:cNvSpPr>
          <p:nvPr>
            <p:ph type="dt" sz="half" idx="10"/>
          </p:nvPr>
        </p:nvSpPr>
        <p:spPr/>
        <p:txBody>
          <a:bodyPr/>
          <a:lstStyle>
            <a:lvl1pPr>
              <a:defRPr/>
            </a:lvl1pPr>
          </a:lstStyle>
          <a:p>
            <a:pPr>
              <a:defRPr/>
            </a:pPr>
            <a:endParaRPr lang="en-US">
              <a:solidFill>
                <a:srgbClr val="B2B2B2"/>
              </a:solidFill>
              <a:latin typeface="Helvetica"/>
            </a:endParaRPr>
          </a:p>
        </p:txBody>
      </p:sp>
      <p:sp>
        <p:nvSpPr>
          <p:cNvPr id="24" name="Rectangle 24"/>
          <p:cNvSpPr>
            <a:spLocks noGrp="1" noChangeArrowheads="1"/>
          </p:cNvSpPr>
          <p:nvPr>
            <p:ph type="ftr" sz="quarter" idx="11"/>
          </p:nvPr>
        </p:nvSpPr>
        <p:spPr/>
        <p:txBody>
          <a:bodyPr/>
          <a:lstStyle>
            <a:lvl1pPr>
              <a:defRPr/>
            </a:lvl1pPr>
          </a:lstStyle>
          <a:p>
            <a:pPr>
              <a:defRPr/>
            </a:pPr>
            <a:endParaRPr lang="en-US">
              <a:solidFill>
                <a:srgbClr val="B2B2B2"/>
              </a:solidFill>
              <a:latin typeface="Helvetica"/>
            </a:endParaRPr>
          </a:p>
        </p:txBody>
      </p:sp>
      <p:sp>
        <p:nvSpPr>
          <p:cNvPr id="25" name="Rectangle 25"/>
          <p:cNvSpPr>
            <a:spLocks noGrp="1" noChangeArrowheads="1"/>
          </p:cNvSpPr>
          <p:nvPr>
            <p:ph type="sldNum" sz="quarter" idx="12"/>
          </p:nvPr>
        </p:nvSpPr>
        <p:spPr/>
        <p:txBody>
          <a:bodyPr/>
          <a:lstStyle>
            <a:lvl1pPr>
              <a:defRPr sz="3200">
                <a:latin typeface="+mn-lt"/>
              </a:defRPr>
            </a:lvl1pPr>
          </a:lstStyle>
          <a:p>
            <a:pPr>
              <a:defRPr/>
            </a:pPr>
            <a:fld id="{C67C8EB6-5198-1440-B4CE-B0C153BE3C28}" type="slidenum">
              <a:rPr lang="en-US">
                <a:solidFill>
                  <a:srgbClr val="000066"/>
                </a:solidFill>
                <a:latin typeface="Helvetica"/>
              </a:rPr>
              <a:pPr>
                <a:defRPr/>
              </a:pPr>
              <a:t>‹#›</a:t>
            </a:fld>
            <a:endParaRPr lang="en-US">
              <a:solidFill>
                <a:srgbClr val="000066"/>
              </a:solidFill>
              <a:latin typeface="Helvetica"/>
            </a:endParaRPr>
          </a:p>
        </p:txBody>
      </p:sp>
    </p:spTree>
    <p:extLst>
      <p:ext uri="{BB962C8B-B14F-4D97-AF65-F5344CB8AC3E}">
        <p14:creationId xmlns:p14="http://schemas.microsoft.com/office/powerpoint/2010/main" val="6232822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righ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26AD5026-93C3-A84F-ABF3-ED1A2C0830C9}"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06125578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7DDEBC39-7A34-514D-BB74-6AAAACB05B14}"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4312146"/>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ECDB5173-6B4E-5745-8A1C-B39905BCF57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602055487"/>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954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914900" y="2819400"/>
            <a:ext cx="3467100" cy="3352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7113D24E-38EE-E744-B220-85642445B93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308855767"/>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8"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9" name="Rectangle 20"/>
          <p:cNvSpPr>
            <a:spLocks noGrp="1" noChangeArrowheads="1"/>
          </p:cNvSpPr>
          <p:nvPr>
            <p:ph type="sldNum" sz="quarter" idx="12"/>
          </p:nvPr>
        </p:nvSpPr>
        <p:spPr>
          <a:ln/>
        </p:spPr>
        <p:txBody>
          <a:bodyPr/>
          <a:lstStyle>
            <a:lvl1pPr>
              <a:defRPr/>
            </a:lvl1pPr>
          </a:lstStyle>
          <a:p>
            <a:pPr>
              <a:defRPr/>
            </a:pPr>
            <a:fld id="{78FFEA6C-4338-4549-8DD5-171268BE4D5B}"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424941810"/>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4"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5" name="Rectangle 20"/>
          <p:cNvSpPr>
            <a:spLocks noGrp="1" noChangeArrowheads="1"/>
          </p:cNvSpPr>
          <p:nvPr>
            <p:ph type="sldNum" sz="quarter" idx="12"/>
          </p:nvPr>
        </p:nvSpPr>
        <p:spPr>
          <a:ln/>
        </p:spPr>
        <p:txBody>
          <a:bodyPr/>
          <a:lstStyle>
            <a:lvl1pPr>
              <a:defRPr/>
            </a:lvl1pPr>
          </a:lstStyle>
          <a:p>
            <a:pPr>
              <a:defRPr/>
            </a:pPr>
            <a:fld id="{5809E0B3-B720-D34D-86AF-5C9CF6207ECA}"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3816221964"/>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3"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4" name="Rectangle 20"/>
          <p:cNvSpPr>
            <a:spLocks noGrp="1" noChangeArrowheads="1"/>
          </p:cNvSpPr>
          <p:nvPr>
            <p:ph type="sldNum" sz="quarter" idx="12"/>
          </p:nvPr>
        </p:nvSpPr>
        <p:spPr>
          <a:ln/>
        </p:spPr>
        <p:txBody>
          <a:bodyPr/>
          <a:lstStyle>
            <a:lvl1pPr>
              <a:defRPr/>
            </a:lvl1pPr>
          </a:lstStyle>
          <a:p>
            <a:pPr>
              <a:defRPr/>
            </a:pPr>
            <a:fld id="{6F2BEAA8-722A-4745-AA9C-A642863F20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998868212"/>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55FEFAF2-093A-9C41-A68C-63A86AAAA7AD}"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277045379"/>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6"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7" name="Rectangle 20"/>
          <p:cNvSpPr>
            <a:spLocks noGrp="1" noChangeArrowheads="1"/>
          </p:cNvSpPr>
          <p:nvPr>
            <p:ph type="sldNum" sz="quarter" idx="12"/>
          </p:nvPr>
        </p:nvSpPr>
        <p:spPr>
          <a:ln/>
        </p:spPr>
        <p:txBody>
          <a:bodyPr/>
          <a:lstStyle>
            <a:lvl1pPr>
              <a:defRPr/>
            </a:lvl1pPr>
          </a:lstStyle>
          <a:p>
            <a:pPr>
              <a:defRPr/>
            </a:pPr>
            <a:fld id="{6C508056-B18F-AF43-A236-FC6A23FC93D5}"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2980907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AF7F6825-CC4F-2247-9FBD-ADA9F6971392}"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198195109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10350" y="1219200"/>
            <a:ext cx="1771650" cy="49530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95400" y="1219200"/>
            <a:ext cx="5162550" cy="4953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8"/>
          <p:cNvSpPr>
            <a:spLocks noGrp="1" noChangeArrowheads="1"/>
          </p:cNvSpPr>
          <p:nvPr>
            <p:ph type="dt" sz="half" idx="10"/>
          </p:nvPr>
        </p:nvSpPr>
        <p:spPr>
          <a:ln/>
        </p:spPr>
        <p:txBody>
          <a:bodyPr/>
          <a:lstStyle>
            <a:lvl1pPr>
              <a:defRPr/>
            </a:lvl1pPr>
          </a:lstStyle>
          <a:p>
            <a:pPr>
              <a:defRPr/>
            </a:pPr>
            <a:endParaRPr lang="en-US">
              <a:solidFill>
                <a:srgbClr val="B2B2B2"/>
              </a:solidFill>
              <a:latin typeface="Helvetica"/>
            </a:endParaRPr>
          </a:p>
        </p:txBody>
      </p:sp>
      <p:sp>
        <p:nvSpPr>
          <p:cNvPr id="5" name="Rectangle 19"/>
          <p:cNvSpPr>
            <a:spLocks noGrp="1" noChangeArrowheads="1"/>
          </p:cNvSpPr>
          <p:nvPr>
            <p:ph type="ftr" sz="quarter" idx="11"/>
          </p:nvPr>
        </p:nvSpPr>
        <p:spPr>
          <a:ln/>
        </p:spPr>
        <p:txBody>
          <a:bodyPr/>
          <a:lstStyle>
            <a:lvl1pPr>
              <a:defRPr/>
            </a:lvl1pPr>
          </a:lstStyle>
          <a:p>
            <a:pPr>
              <a:defRPr/>
            </a:pPr>
            <a:endParaRPr lang="en-US">
              <a:solidFill>
                <a:srgbClr val="B2B2B2"/>
              </a:solidFill>
              <a:latin typeface="Helvetica"/>
            </a:endParaRPr>
          </a:p>
        </p:txBody>
      </p:sp>
      <p:sp>
        <p:nvSpPr>
          <p:cNvPr id="6" name="Rectangle 20"/>
          <p:cNvSpPr>
            <a:spLocks noGrp="1" noChangeArrowheads="1"/>
          </p:cNvSpPr>
          <p:nvPr>
            <p:ph type="sldNum" sz="quarter" idx="12"/>
          </p:nvPr>
        </p:nvSpPr>
        <p:spPr>
          <a:ln/>
        </p:spPr>
        <p:txBody>
          <a:bodyPr/>
          <a:lstStyle>
            <a:lvl1pPr>
              <a:defRPr/>
            </a:lvl1pPr>
          </a:lstStyle>
          <a:p>
            <a:pPr>
              <a:defRPr/>
            </a:pPr>
            <a:fld id="{6762E9A7-C584-0F4E-B1D5-74AF477BB207}" type="slidenum">
              <a:rPr lang="en-US">
                <a:solidFill>
                  <a:srgbClr val="000066"/>
                </a:solidFill>
              </a:rPr>
              <a:pPr>
                <a:defRPr/>
              </a:pPr>
              <a:t>‹#›</a:t>
            </a:fld>
            <a:endParaRPr lang="en-US">
              <a:solidFill>
                <a:srgbClr val="000066"/>
              </a:solidFill>
            </a:endParaRPr>
          </a:p>
        </p:txBody>
      </p:sp>
    </p:spTree>
    <p:extLst>
      <p:ext uri="{BB962C8B-B14F-4D97-AF65-F5344CB8AC3E}">
        <p14:creationId xmlns:p14="http://schemas.microsoft.com/office/powerpoint/2010/main" val="28028522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B994E854-7A56-7A43-9511-EB7F03E3219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54785620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F486703-1857-2C48-B8FB-75B07898A7A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24472599"/>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4B0A5FC-7D37-CA42-9391-732E8527E9B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10662499"/>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3B20797-8B03-C349-B591-6895AC43D6D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0257942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124C8E-211C-5543-A096-FEB56470252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0678441"/>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C2D527D4-46D9-E846-9508-01344046E92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50277635"/>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22FB7ED-5152-D146-9DF5-0246F1836F2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6815363"/>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1D8C0EC3-5903-B94B-B743-DA612F6FD2E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95874650"/>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CD2F696-0CF3-4849-A2C0-6B88A8649D3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03954364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1C5550F-D603-1E4A-8504-96930A6840F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46389513"/>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889A677-32F5-7B4D-A510-95844821B77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244373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119650576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8F2E128E-A5E6-864F-A80F-174ECA1D1E47}"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9760247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1E47F94-DDF2-D14A-9BE1-D60A4B340BA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87927952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163"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2164"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EC73879A-74D8-7B4A-8139-C13F39317FD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56964917"/>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2545BE7-DAE8-9849-801D-5A2ACC2A8124}"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1802302328"/>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8B81DC08-61A7-B245-891F-92B888C30C0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2911020247"/>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B9CAAB93-C73A-EC42-BB2C-75EFAED7D27D}"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900267963"/>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853CF26B-3CFD-C743-AF8B-4CA204F484C0}"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221748543"/>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06206216-3B6F-C549-B595-8BE8B00A38C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58030338"/>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7ECA5DE7-55A7-1B4D-B11C-F450FDBA030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91076673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77469298-5F19-5F4F-AD17-860F1F4A9BD9}"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47501112"/>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9E93ADD8-94A7-6140-AFE6-9CDDDD60EC27}"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282631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9" name="Slide Number Placeholder 8"/>
          <p:cNvSpPr>
            <a:spLocks noGrp="1"/>
          </p:cNvSpPr>
          <p:nvPr>
            <p:ph type="sldNum" sz="quarter" idx="12"/>
          </p:nvPr>
        </p:nvSpPr>
        <p:spPr/>
        <p:txBody>
          <a:bodyPr/>
          <a:lstStyle>
            <a:lvl1pPr>
              <a:defRPr/>
            </a:lvl1pPr>
          </a:lstStyle>
          <a:p>
            <a:fld id="{8726431F-EEDA-EB41-9508-3F908E5A40F5}"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054716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126EA39-77EF-0044-8D20-870BF5F7448C}"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580592469"/>
      </p:ext>
    </p:extLst>
  </p:cSld>
  <p:clrMapOvr>
    <a:masterClrMapping/>
  </p:clrMapOvr>
</p:sldLayout>
</file>

<file path=ppt/slideLayouts/slideLayout3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ADD0A64-F195-514E-BBEE-406F143F6EF2}" type="slidenum">
              <a:rPr lang="en-US">
                <a:solidFill>
                  <a:srgbClr val="BBE0E3"/>
                </a:solidFill>
                <a:latin typeface="Helvetica"/>
              </a:rPr>
              <a:pPr>
                <a:defRPr/>
              </a:pPr>
              <a:t>‹#›</a:t>
            </a:fld>
            <a:endParaRPr lang="en-US">
              <a:solidFill>
                <a:srgbClr val="BBE0E3"/>
              </a:solidFill>
              <a:latin typeface="Helvetica"/>
            </a:endParaRPr>
          </a:p>
        </p:txBody>
      </p:sp>
    </p:spTree>
    <p:extLst>
      <p:ext uri="{BB962C8B-B14F-4D97-AF65-F5344CB8AC3E}">
        <p14:creationId xmlns:p14="http://schemas.microsoft.com/office/powerpoint/2010/main" val="3888307084"/>
      </p:ext>
    </p:extLst>
  </p:cSld>
  <p:clrMapOvr>
    <a:masterClrMapping/>
  </p:clrMapOvr>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3"/>
          <p:cNvSpPr>
            <a:spLocks noGrp="1" noChangeArrowheads="1"/>
          </p:cNvSpPr>
          <p:nvPr>
            <p:ph type="dt" sz="half" idx="10"/>
          </p:nvPr>
        </p:nvSpPr>
        <p:spPr/>
        <p:txBody>
          <a:bodyPr/>
          <a:lstStyle>
            <a:lvl1pPr>
              <a:defRPr>
                <a:ea typeface="+mn-ea"/>
                <a:cs typeface="+mn-cs"/>
              </a:defRPr>
            </a:lvl1pPr>
          </a:lstStyle>
          <a:p>
            <a:pPr>
              <a:defRPr/>
            </a:pPr>
            <a:endParaRPr lang="en-US"/>
          </a:p>
        </p:txBody>
      </p:sp>
      <p:sp>
        <p:nvSpPr>
          <p:cNvPr id="3" name="Rectangle 4"/>
          <p:cNvSpPr>
            <a:spLocks noGrp="1" noChangeArrowheads="1"/>
          </p:cNvSpPr>
          <p:nvPr>
            <p:ph type="ftr" sz="quarter" idx="11"/>
          </p:nvPr>
        </p:nvSpPr>
        <p:spPr/>
        <p:txBody>
          <a:bodyPr/>
          <a:lstStyle>
            <a:lvl1pPr>
              <a:defRPr>
                <a:ea typeface="+mn-ea"/>
                <a:cs typeface="+mn-cs"/>
              </a:defRPr>
            </a:lvl1pPr>
          </a:lstStyle>
          <a:p>
            <a:pPr>
              <a:defRPr/>
            </a:pPr>
            <a:endParaRPr lang="en-US"/>
          </a:p>
        </p:txBody>
      </p:sp>
      <p:sp>
        <p:nvSpPr>
          <p:cNvPr id="4" name="Rectangle 5"/>
          <p:cNvSpPr>
            <a:spLocks noGrp="1" noChangeArrowheads="1"/>
          </p:cNvSpPr>
          <p:nvPr>
            <p:ph type="sldNum" sz="quarter" idx="12"/>
          </p:nvPr>
        </p:nvSpPr>
        <p:spPr/>
        <p:txBody>
          <a:bodyPr/>
          <a:lstStyle>
            <a:lvl1pPr>
              <a:defRPr>
                <a:cs typeface="ＭＳ Ｐゴシック" charset="0"/>
              </a:defRPr>
            </a:lvl1pPr>
          </a:lstStyle>
          <a:p>
            <a:pPr>
              <a:defRPr/>
            </a:pPr>
            <a:fld id="{E37F2D68-9469-5A42-A695-8CC485D28845}" type="slidenum">
              <a:rPr lang="en-US"/>
              <a:pPr>
                <a:defRPr/>
              </a:pPr>
              <a:t>‹#›</a:t>
            </a:fld>
            <a:endParaRPr lang="en-US"/>
          </a:p>
        </p:txBody>
      </p:sp>
    </p:spTree>
    <p:extLst>
      <p:ext uri="{BB962C8B-B14F-4D97-AF65-F5344CB8AC3E}">
        <p14:creationId xmlns:p14="http://schemas.microsoft.com/office/powerpoint/2010/main" val="3797971793"/>
      </p:ext>
    </p:extLst>
  </p:cSld>
  <p:clrMapOvr>
    <a:masterClrMapping/>
  </p:clrMapOvr>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160F8159-8886-BC42-AA08-AA1AEA696B5C}" type="slidenum">
              <a:rPr lang="en-US"/>
              <a:pPr>
                <a:defRPr/>
              </a:pPr>
              <a:t>‹#›</a:t>
            </a:fld>
            <a:endParaRPr lang="en-US"/>
          </a:p>
        </p:txBody>
      </p:sp>
    </p:spTree>
    <p:extLst>
      <p:ext uri="{BB962C8B-B14F-4D97-AF65-F5344CB8AC3E}">
        <p14:creationId xmlns:p14="http://schemas.microsoft.com/office/powerpoint/2010/main" val="3639976852"/>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55C0C2B-4DD1-0D40-B7A8-03DF9DCB5494}" type="slidenum">
              <a:rPr lang="en-US"/>
              <a:pPr>
                <a:defRPr/>
              </a:pPr>
              <a:t>‹#›</a:t>
            </a:fld>
            <a:endParaRPr lang="en-US"/>
          </a:p>
        </p:txBody>
      </p:sp>
    </p:spTree>
    <p:extLst>
      <p:ext uri="{BB962C8B-B14F-4D97-AF65-F5344CB8AC3E}">
        <p14:creationId xmlns:p14="http://schemas.microsoft.com/office/powerpoint/2010/main" val="1258159398"/>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E98372C6-0F95-7244-B1AF-5242ECD09837}" type="slidenum">
              <a:rPr lang="en-US"/>
              <a:pPr>
                <a:defRPr/>
              </a:pPr>
              <a:t>‹#›</a:t>
            </a:fld>
            <a:endParaRPr lang="en-US"/>
          </a:p>
        </p:txBody>
      </p:sp>
    </p:spTree>
    <p:extLst>
      <p:ext uri="{BB962C8B-B14F-4D97-AF65-F5344CB8AC3E}">
        <p14:creationId xmlns:p14="http://schemas.microsoft.com/office/powerpoint/2010/main" val="404826255"/>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14B7849F-55AF-804A-94D7-FF41D4664577}" type="slidenum">
              <a:rPr lang="en-US"/>
              <a:pPr>
                <a:defRPr/>
              </a:pPr>
              <a:t>‹#›</a:t>
            </a:fld>
            <a:endParaRPr lang="en-US"/>
          </a:p>
        </p:txBody>
      </p:sp>
    </p:spTree>
    <p:extLst>
      <p:ext uri="{BB962C8B-B14F-4D97-AF65-F5344CB8AC3E}">
        <p14:creationId xmlns:p14="http://schemas.microsoft.com/office/powerpoint/2010/main" val="1227377453"/>
      </p:ext>
    </p:extLst>
  </p:cSld>
  <p:clrMapOvr>
    <a:masterClrMapping/>
  </p:clrMapOvr>
  <p:transition spd="med">
    <p:randomBar dir="vert"/>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9" name="Rectangle 1029"/>
          <p:cNvSpPr>
            <a:spLocks noGrp="1" noChangeArrowheads="1"/>
          </p:cNvSpPr>
          <p:nvPr>
            <p:ph type="sldNum" sz="quarter" idx="12"/>
          </p:nvPr>
        </p:nvSpPr>
        <p:spPr/>
        <p:txBody>
          <a:bodyPr/>
          <a:lstStyle>
            <a:lvl1pPr eaLnBrk="0" hangingPunct="0">
              <a:defRPr/>
            </a:lvl1pPr>
          </a:lstStyle>
          <a:p>
            <a:pPr>
              <a:defRPr/>
            </a:pPr>
            <a:fld id="{6E6E04C7-954A-AD4F-8568-AF701694F20F}" type="slidenum">
              <a:rPr lang="en-US"/>
              <a:pPr>
                <a:defRPr/>
              </a:pPr>
              <a:t>‹#›</a:t>
            </a:fld>
            <a:endParaRPr lang="en-US"/>
          </a:p>
        </p:txBody>
      </p:sp>
    </p:spTree>
    <p:extLst>
      <p:ext uri="{BB962C8B-B14F-4D97-AF65-F5344CB8AC3E}">
        <p14:creationId xmlns:p14="http://schemas.microsoft.com/office/powerpoint/2010/main" val="2033525300"/>
      </p:ext>
    </p:extLst>
  </p:cSld>
  <p:clrMapOvr>
    <a:masterClrMapping/>
  </p:clrMapOvr>
  <p:transition spd="med">
    <p:randomBar dir="vert"/>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5" name="Rectangle 1029"/>
          <p:cNvSpPr>
            <a:spLocks noGrp="1" noChangeArrowheads="1"/>
          </p:cNvSpPr>
          <p:nvPr>
            <p:ph type="sldNum" sz="quarter" idx="12"/>
          </p:nvPr>
        </p:nvSpPr>
        <p:spPr/>
        <p:txBody>
          <a:bodyPr/>
          <a:lstStyle>
            <a:lvl1pPr eaLnBrk="0" hangingPunct="0">
              <a:defRPr/>
            </a:lvl1pPr>
          </a:lstStyle>
          <a:p>
            <a:pPr>
              <a:defRPr/>
            </a:pPr>
            <a:fld id="{44E4DDC1-C90E-6D43-A0A5-56A03D09366E}" type="slidenum">
              <a:rPr lang="en-US"/>
              <a:pPr>
                <a:defRPr/>
              </a:pPr>
              <a:t>‹#›</a:t>
            </a:fld>
            <a:endParaRPr lang="en-US"/>
          </a:p>
        </p:txBody>
      </p:sp>
    </p:spTree>
    <p:extLst>
      <p:ext uri="{BB962C8B-B14F-4D97-AF65-F5344CB8AC3E}">
        <p14:creationId xmlns:p14="http://schemas.microsoft.com/office/powerpoint/2010/main" val="4028993812"/>
      </p:ext>
    </p:extLst>
  </p:cSld>
  <p:clrMapOvr>
    <a:masterClrMapping/>
  </p:clrMapOvr>
  <p:transition spd="med">
    <p:randomBar dir="vert"/>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4" name="Rectangle 1029"/>
          <p:cNvSpPr>
            <a:spLocks noGrp="1" noChangeArrowheads="1"/>
          </p:cNvSpPr>
          <p:nvPr>
            <p:ph type="sldNum" sz="quarter" idx="12"/>
          </p:nvPr>
        </p:nvSpPr>
        <p:spPr/>
        <p:txBody>
          <a:bodyPr/>
          <a:lstStyle>
            <a:lvl1pPr eaLnBrk="0" hangingPunct="0">
              <a:defRPr/>
            </a:lvl1pPr>
          </a:lstStyle>
          <a:p>
            <a:pPr>
              <a:defRPr/>
            </a:pPr>
            <a:fld id="{3B052975-C848-4648-A012-8CF8F9251911}" type="slidenum">
              <a:rPr lang="en-US"/>
              <a:pPr>
                <a:defRPr/>
              </a:pPr>
              <a:t>‹#›</a:t>
            </a:fld>
            <a:endParaRPr lang="en-US"/>
          </a:p>
        </p:txBody>
      </p:sp>
    </p:spTree>
    <p:extLst>
      <p:ext uri="{BB962C8B-B14F-4D97-AF65-F5344CB8AC3E}">
        <p14:creationId xmlns:p14="http://schemas.microsoft.com/office/powerpoint/2010/main" val="2019025043"/>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5" name="Slide Number Placeholder 4"/>
          <p:cNvSpPr>
            <a:spLocks noGrp="1"/>
          </p:cNvSpPr>
          <p:nvPr>
            <p:ph type="sldNum" sz="quarter" idx="12"/>
          </p:nvPr>
        </p:nvSpPr>
        <p:spPr/>
        <p:txBody>
          <a:bodyPr/>
          <a:lstStyle>
            <a:lvl1pPr>
              <a:defRPr/>
            </a:lvl1pPr>
          </a:lstStyle>
          <a:p>
            <a:fld id="{9873D451-DC42-AE47-A3B9-626AFC461FFF}"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5267636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2F6B7D6B-1E01-9A4A-AC92-9D6769E5FADF}" type="slidenum">
              <a:rPr lang="en-US"/>
              <a:pPr>
                <a:defRPr/>
              </a:pPr>
              <a:t>‹#›</a:t>
            </a:fld>
            <a:endParaRPr lang="en-US"/>
          </a:p>
        </p:txBody>
      </p:sp>
    </p:spTree>
    <p:extLst>
      <p:ext uri="{BB962C8B-B14F-4D97-AF65-F5344CB8AC3E}">
        <p14:creationId xmlns:p14="http://schemas.microsoft.com/office/powerpoint/2010/main" val="1808527332"/>
      </p:ext>
    </p:extLst>
  </p:cSld>
  <p:clrMapOvr>
    <a:masterClrMapping/>
  </p:clrMapOvr>
  <p:transition spd="med">
    <p:randomBar dir="vert"/>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7" name="Rectangle 1029"/>
          <p:cNvSpPr>
            <a:spLocks noGrp="1" noChangeArrowheads="1"/>
          </p:cNvSpPr>
          <p:nvPr>
            <p:ph type="sldNum" sz="quarter" idx="12"/>
          </p:nvPr>
        </p:nvSpPr>
        <p:spPr/>
        <p:txBody>
          <a:bodyPr/>
          <a:lstStyle>
            <a:lvl1pPr eaLnBrk="0" hangingPunct="0">
              <a:defRPr/>
            </a:lvl1pPr>
          </a:lstStyle>
          <a:p>
            <a:pPr>
              <a:defRPr/>
            </a:pPr>
            <a:fld id="{D9B6A5A1-7B97-2B44-B8BA-B7BC525B2628}" type="slidenum">
              <a:rPr lang="en-US"/>
              <a:pPr>
                <a:defRPr/>
              </a:pPr>
              <a:t>‹#›</a:t>
            </a:fld>
            <a:endParaRPr lang="en-US"/>
          </a:p>
        </p:txBody>
      </p:sp>
    </p:spTree>
    <p:extLst>
      <p:ext uri="{BB962C8B-B14F-4D97-AF65-F5344CB8AC3E}">
        <p14:creationId xmlns:p14="http://schemas.microsoft.com/office/powerpoint/2010/main" val="2924495422"/>
      </p:ext>
    </p:extLst>
  </p:cSld>
  <p:clrMapOvr>
    <a:masterClrMapping/>
  </p:clrMapOvr>
  <p:transition spd="med">
    <p:randomBar dir="vert"/>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DDDB0193-1857-3A45-AFCA-7C2B0685788A}" type="slidenum">
              <a:rPr lang="en-US"/>
              <a:pPr>
                <a:defRPr/>
              </a:pPr>
              <a:t>‹#›</a:t>
            </a:fld>
            <a:endParaRPr lang="en-US"/>
          </a:p>
        </p:txBody>
      </p:sp>
    </p:spTree>
    <p:extLst>
      <p:ext uri="{BB962C8B-B14F-4D97-AF65-F5344CB8AC3E}">
        <p14:creationId xmlns:p14="http://schemas.microsoft.com/office/powerpoint/2010/main" val="4184906377"/>
      </p:ext>
    </p:extLst>
  </p:cSld>
  <p:clrMapOvr>
    <a:masterClrMapping/>
  </p:clrMapOvr>
  <p:transition spd="med">
    <p:randomBar dir="vert"/>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516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5165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7"/>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8"/>
          <p:cNvSpPr>
            <a:spLocks noGrp="1" noChangeArrowheads="1"/>
          </p:cNvSpPr>
          <p:nvPr>
            <p:ph type="ftr" sz="quarter" idx="11"/>
          </p:nvPr>
        </p:nvSpPr>
        <p:spPr/>
        <p:txBody>
          <a:bodyPr/>
          <a:lstStyle>
            <a:lvl1pPr algn="l" eaLnBrk="0" hangingPunct="0">
              <a:defRPr/>
            </a:lvl1pPr>
          </a:lstStyle>
          <a:p>
            <a:pPr>
              <a:defRPr/>
            </a:pPr>
            <a:endParaRPr lang="en-US"/>
          </a:p>
        </p:txBody>
      </p:sp>
      <p:sp>
        <p:nvSpPr>
          <p:cNvPr id="6" name="Rectangle 1029"/>
          <p:cNvSpPr>
            <a:spLocks noGrp="1" noChangeArrowheads="1"/>
          </p:cNvSpPr>
          <p:nvPr>
            <p:ph type="sldNum" sz="quarter" idx="12"/>
          </p:nvPr>
        </p:nvSpPr>
        <p:spPr/>
        <p:txBody>
          <a:bodyPr/>
          <a:lstStyle>
            <a:lvl1pPr eaLnBrk="0" hangingPunct="0">
              <a:defRPr/>
            </a:lvl1pPr>
          </a:lstStyle>
          <a:p>
            <a:pPr>
              <a:defRPr/>
            </a:pPr>
            <a:fld id="{5A175AEC-C59F-CA4E-8A56-52C3C214FAA3}" type="slidenum">
              <a:rPr lang="en-US"/>
              <a:pPr>
                <a:defRPr/>
              </a:pPr>
              <a:t>‹#›</a:t>
            </a:fld>
            <a:endParaRPr lang="en-US"/>
          </a:p>
        </p:txBody>
      </p:sp>
    </p:spTree>
    <p:extLst>
      <p:ext uri="{BB962C8B-B14F-4D97-AF65-F5344CB8AC3E}">
        <p14:creationId xmlns:p14="http://schemas.microsoft.com/office/powerpoint/2010/main" val="1385552315"/>
      </p:ext>
    </p:extLst>
  </p:cSld>
  <p:clrMapOvr>
    <a:masterClrMapping/>
  </p:clrMapOvr>
  <p:transition spd="med">
    <p:randomBar dir="vert"/>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6A6A0D9F-A468-8249-AF69-DE9B7E34885A}" type="slidenum">
              <a:rPr lang="en-US"/>
              <a:pPr>
                <a:defRPr/>
              </a:pPr>
              <a:t>‹#›</a:t>
            </a:fld>
            <a:endParaRPr lang="en-US"/>
          </a:p>
        </p:txBody>
      </p:sp>
    </p:spTree>
    <p:extLst>
      <p:ext uri="{BB962C8B-B14F-4D97-AF65-F5344CB8AC3E}">
        <p14:creationId xmlns:p14="http://schemas.microsoft.com/office/powerpoint/2010/main" val="1114851984"/>
      </p:ext>
    </p:extLst>
  </p:cSld>
  <p:clrMapOvr>
    <a:masterClrMapping/>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9433A649-3307-D94B-9BFB-510524245F48}" type="slidenum">
              <a:rPr lang="en-US"/>
              <a:pPr>
                <a:defRPr/>
              </a:pPr>
              <a:t>‹#›</a:t>
            </a:fld>
            <a:endParaRPr lang="en-US"/>
          </a:p>
        </p:txBody>
      </p:sp>
    </p:spTree>
    <p:extLst>
      <p:ext uri="{BB962C8B-B14F-4D97-AF65-F5344CB8AC3E}">
        <p14:creationId xmlns:p14="http://schemas.microsoft.com/office/powerpoint/2010/main" val="1512129659"/>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A85FFAF-8AC1-D246-8633-D9B872999C06}" type="slidenum">
              <a:rPr lang="en-US"/>
              <a:pPr>
                <a:defRPr/>
              </a:pPr>
              <a:t>‹#›</a:t>
            </a:fld>
            <a:endParaRPr lang="en-US"/>
          </a:p>
        </p:txBody>
      </p:sp>
    </p:spTree>
    <p:extLst>
      <p:ext uri="{BB962C8B-B14F-4D97-AF65-F5344CB8AC3E}">
        <p14:creationId xmlns:p14="http://schemas.microsoft.com/office/powerpoint/2010/main" val="3888984398"/>
      </p:ext>
    </p:extLst>
  </p:cSld>
  <p:clrMapOvr>
    <a:masterClrMapping/>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B0133689-A69A-BD4D-9755-25D719EE284D}" type="slidenum">
              <a:rPr lang="en-US"/>
              <a:pPr>
                <a:defRPr/>
              </a:pPr>
              <a:t>‹#›</a:t>
            </a:fld>
            <a:endParaRPr lang="en-US"/>
          </a:p>
        </p:txBody>
      </p:sp>
    </p:spTree>
    <p:extLst>
      <p:ext uri="{BB962C8B-B14F-4D97-AF65-F5344CB8AC3E}">
        <p14:creationId xmlns:p14="http://schemas.microsoft.com/office/powerpoint/2010/main" val="253198853"/>
      </p:ext>
    </p:extLst>
  </p:cSld>
  <p:clrMapOvr>
    <a:masterClrMapping/>
  </p:clrMapOvr>
</p:sldLayout>
</file>

<file path=ppt/slideLayouts/slideLayout3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pPr>
              <a:defRPr/>
            </a:pPr>
            <a:endParaRPr lang="en-US"/>
          </a:p>
        </p:txBody>
      </p:sp>
      <p:sp>
        <p:nvSpPr>
          <p:cNvPr id="8" name="Rectangle 5"/>
          <p:cNvSpPr>
            <a:spLocks noGrp="1" noChangeArrowheads="1"/>
          </p:cNvSpPr>
          <p:nvPr>
            <p:ph type="ftr" sz="quarter" idx="11"/>
          </p:nvPr>
        </p:nvSpPr>
        <p:spPr/>
        <p:txBody>
          <a:bodyPr/>
          <a:lstStyle>
            <a:lvl1pPr algn="l">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atin typeface="Tahoma" charset="0"/>
              </a:defRPr>
            </a:lvl1pPr>
          </a:lstStyle>
          <a:p>
            <a:pPr>
              <a:defRPr/>
            </a:pPr>
            <a:fld id="{DC87DE4D-C040-3943-AC64-BED224E5DF72}" type="slidenum">
              <a:rPr lang="en-US"/>
              <a:pPr>
                <a:defRPr/>
              </a:pPr>
              <a:t>‹#›</a:t>
            </a:fld>
            <a:endParaRPr lang="en-US"/>
          </a:p>
        </p:txBody>
      </p:sp>
    </p:spTree>
    <p:extLst>
      <p:ext uri="{BB962C8B-B14F-4D97-AF65-F5344CB8AC3E}">
        <p14:creationId xmlns:p14="http://schemas.microsoft.com/office/powerpoint/2010/main" val="1694115717"/>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pPr>
              <a:defRPr/>
            </a:pPr>
            <a:endParaRPr lang="en-US"/>
          </a:p>
        </p:txBody>
      </p:sp>
      <p:sp>
        <p:nvSpPr>
          <p:cNvPr id="4" name="Rectangle 5"/>
          <p:cNvSpPr>
            <a:spLocks noGrp="1" noChangeArrowheads="1"/>
          </p:cNvSpPr>
          <p:nvPr>
            <p:ph type="ftr" sz="quarter" idx="11"/>
          </p:nvPr>
        </p:nvSpPr>
        <p:spPr/>
        <p:txBody>
          <a:bodyPr/>
          <a:lstStyle>
            <a:lvl1pPr algn="l">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atin typeface="Tahoma" charset="0"/>
              </a:defRPr>
            </a:lvl1pPr>
          </a:lstStyle>
          <a:p>
            <a:pPr>
              <a:defRPr/>
            </a:pPr>
            <a:fld id="{33C40DFF-B219-3046-A0BA-5EEFD1AF4192}" type="slidenum">
              <a:rPr lang="en-US"/>
              <a:pPr>
                <a:defRPr/>
              </a:pPr>
              <a:t>‹#›</a:t>
            </a:fld>
            <a:endParaRPr lang="en-US"/>
          </a:p>
        </p:txBody>
      </p:sp>
    </p:spTree>
    <p:extLst>
      <p:ext uri="{BB962C8B-B14F-4D97-AF65-F5344CB8AC3E}">
        <p14:creationId xmlns:p14="http://schemas.microsoft.com/office/powerpoint/2010/main" val="134456537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4" name="Slide Number Placeholder 3"/>
          <p:cNvSpPr>
            <a:spLocks noGrp="1"/>
          </p:cNvSpPr>
          <p:nvPr>
            <p:ph type="sldNum" sz="quarter" idx="12"/>
          </p:nvPr>
        </p:nvSpPr>
        <p:spPr/>
        <p:txBody>
          <a:bodyPr/>
          <a:lstStyle>
            <a:lvl1pPr>
              <a:defRPr/>
            </a:lvl1pPr>
          </a:lstStyle>
          <a:p>
            <a:fld id="{68B7A7F3-CE53-D842-A7AB-04D816D92B93}"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3928359794"/>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pPr>
              <a:defRPr/>
            </a:pPr>
            <a:endParaRPr lang="en-US"/>
          </a:p>
        </p:txBody>
      </p:sp>
      <p:sp>
        <p:nvSpPr>
          <p:cNvPr id="3" name="Rectangle 5"/>
          <p:cNvSpPr>
            <a:spLocks noGrp="1" noChangeArrowheads="1"/>
          </p:cNvSpPr>
          <p:nvPr>
            <p:ph type="ftr" sz="quarter" idx="11"/>
          </p:nvPr>
        </p:nvSpPr>
        <p:spPr/>
        <p:txBody>
          <a:bodyPr/>
          <a:lstStyle>
            <a:lvl1pPr algn="l">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atin typeface="Tahoma" charset="0"/>
              </a:defRPr>
            </a:lvl1pPr>
          </a:lstStyle>
          <a:p>
            <a:pPr>
              <a:defRPr/>
            </a:pPr>
            <a:fld id="{797E28EF-C4E3-F34F-8E64-13A7219C8922}" type="slidenum">
              <a:rPr lang="en-US"/>
              <a:pPr>
                <a:defRPr/>
              </a:pPr>
              <a:t>‹#›</a:t>
            </a:fld>
            <a:endParaRPr lang="en-US"/>
          </a:p>
        </p:txBody>
      </p:sp>
    </p:spTree>
    <p:extLst>
      <p:ext uri="{BB962C8B-B14F-4D97-AF65-F5344CB8AC3E}">
        <p14:creationId xmlns:p14="http://schemas.microsoft.com/office/powerpoint/2010/main" val="407518713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A86F7DA1-A71B-C64A-BD60-F4E7001E6B07}" type="slidenum">
              <a:rPr lang="en-US"/>
              <a:pPr>
                <a:defRPr/>
              </a:pPr>
              <a:t>‹#›</a:t>
            </a:fld>
            <a:endParaRPr lang="en-US"/>
          </a:p>
        </p:txBody>
      </p:sp>
    </p:spTree>
    <p:extLst>
      <p:ext uri="{BB962C8B-B14F-4D97-AF65-F5344CB8AC3E}">
        <p14:creationId xmlns:p14="http://schemas.microsoft.com/office/powerpoint/2010/main" val="2568205110"/>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pPr>
              <a:defRPr/>
            </a:pPr>
            <a:endParaRPr lang="en-US"/>
          </a:p>
        </p:txBody>
      </p:sp>
      <p:sp>
        <p:nvSpPr>
          <p:cNvPr id="6" name="Rectangle 5"/>
          <p:cNvSpPr>
            <a:spLocks noGrp="1" noChangeArrowheads="1"/>
          </p:cNvSpPr>
          <p:nvPr>
            <p:ph type="ftr" sz="quarter" idx="11"/>
          </p:nvPr>
        </p:nvSpPr>
        <p:spPr/>
        <p:txBody>
          <a:bodyPr/>
          <a:lstStyle>
            <a:lvl1pPr algn="l">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atin typeface="Tahoma" charset="0"/>
              </a:defRPr>
            </a:lvl1pPr>
          </a:lstStyle>
          <a:p>
            <a:pPr>
              <a:defRPr/>
            </a:pPr>
            <a:fld id="{EFF790FA-4612-3147-ACF6-76CF17E3FB33}" type="slidenum">
              <a:rPr lang="en-US"/>
              <a:pPr>
                <a:defRPr/>
              </a:pPr>
              <a:t>‹#›</a:t>
            </a:fld>
            <a:endParaRPr lang="en-US"/>
          </a:p>
        </p:txBody>
      </p:sp>
    </p:spTree>
    <p:extLst>
      <p:ext uri="{BB962C8B-B14F-4D97-AF65-F5344CB8AC3E}">
        <p14:creationId xmlns:p14="http://schemas.microsoft.com/office/powerpoint/2010/main" val="3586113579"/>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2A3AC348-60D1-5D4B-8825-7A66DA006319}" type="slidenum">
              <a:rPr lang="en-US"/>
              <a:pPr>
                <a:defRPr/>
              </a:pPr>
              <a:t>‹#›</a:t>
            </a:fld>
            <a:endParaRPr lang="en-US"/>
          </a:p>
        </p:txBody>
      </p:sp>
    </p:spTree>
    <p:extLst>
      <p:ext uri="{BB962C8B-B14F-4D97-AF65-F5344CB8AC3E}">
        <p14:creationId xmlns:p14="http://schemas.microsoft.com/office/powerpoint/2010/main" val="39835319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pPr>
              <a:defRPr/>
            </a:pPr>
            <a:endParaRPr lang="en-US"/>
          </a:p>
        </p:txBody>
      </p:sp>
      <p:sp>
        <p:nvSpPr>
          <p:cNvPr id="5" name="Rectangle 5"/>
          <p:cNvSpPr>
            <a:spLocks noGrp="1" noChangeArrowheads="1"/>
          </p:cNvSpPr>
          <p:nvPr>
            <p:ph type="ftr" sz="quarter" idx="11"/>
          </p:nvPr>
        </p:nvSpPr>
        <p:spPr/>
        <p:txBody>
          <a:bodyPr/>
          <a:lstStyle>
            <a:lvl1pPr algn="l">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atin typeface="Tahoma" charset="0"/>
              </a:defRPr>
            </a:lvl1pPr>
          </a:lstStyle>
          <a:p>
            <a:pPr>
              <a:defRPr/>
            </a:pPr>
            <a:fld id="{82D07A5E-822C-C148-8515-F65B1E1236CE}" type="slidenum">
              <a:rPr lang="en-US"/>
              <a:pPr>
                <a:defRPr/>
              </a:pPr>
              <a:t>‹#›</a:t>
            </a:fld>
            <a:endParaRPr lang="en-US"/>
          </a:p>
        </p:txBody>
      </p:sp>
    </p:spTree>
    <p:extLst>
      <p:ext uri="{BB962C8B-B14F-4D97-AF65-F5344CB8AC3E}">
        <p14:creationId xmlns:p14="http://schemas.microsoft.com/office/powerpoint/2010/main" val="3431244592"/>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9186551"/>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1099918582"/>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1994855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067300789"/>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5229482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F379D923-1E58-DE46-B682-529603E2EB9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7957742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969650377"/>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816056205"/>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506990218"/>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845770713"/>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530150792"/>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3064817376"/>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2668838293"/>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4043213607"/>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545617353"/>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40297997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7" name="Slide Number Placeholder 6"/>
          <p:cNvSpPr>
            <a:spLocks noGrp="1"/>
          </p:cNvSpPr>
          <p:nvPr>
            <p:ph type="sldNum" sz="quarter" idx="12"/>
          </p:nvPr>
        </p:nvSpPr>
        <p:spPr/>
        <p:txBody>
          <a:bodyPr/>
          <a:lstStyle>
            <a:lvl1pPr>
              <a:defRPr/>
            </a:lvl1pPr>
          </a:lstStyle>
          <a:p>
            <a:fld id="{795F55EC-05A8-F949-BE69-3E2D400490AA}"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2714266019"/>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205380566"/>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3362971395"/>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1011588960"/>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3976381309"/>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30194017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1537902579"/>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1491621790"/>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113379996"/>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1629520594"/>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28471001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612D6AFB-107A-3044-A9EC-071F7210E72B}"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4146911783"/>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149813865"/>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EAFA3FF4-958C-9C46-A1DB-51F948B8F7D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5905906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20650"/>
            <a:ext cx="9144000" cy="1430338"/>
          </a:xfrm>
        </p:spPr>
        <p:txBody>
          <a:bodyPr/>
          <a:lstStyle>
            <a:lvl1pPr>
              <a:defRPr>
                <a:latin typeface="Arial"/>
                <a:cs typeface="Arial"/>
              </a:defRPr>
            </a:lvl1pPr>
          </a:lstStyle>
          <a:p>
            <a:r>
              <a:rPr lang="en-US" dirty="0"/>
              <a:t>Click to edit Master title style</a:t>
            </a:r>
          </a:p>
        </p:txBody>
      </p:sp>
      <p:sp>
        <p:nvSpPr>
          <p:cNvPr id="3" name="Content Placeholder 2"/>
          <p:cNvSpPr>
            <a:spLocks noGrp="1"/>
          </p:cNvSpPr>
          <p:nvPr>
            <p:ph idx="1"/>
          </p:nvPr>
        </p:nvSpPr>
        <p:spPr>
          <a:xfrm>
            <a:off x="0" y="1752601"/>
            <a:ext cx="9144000" cy="4373563"/>
          </a:xfrm>
        </p:spPr>
        <p:txBody>
          <a:bodyPr/>
          <a:lstStyle>
            <a:lvl1pPr>
              <a:defRPr>
                <a:latin typeface="Arial"/>
                <a:cs typeface="Arial"/>
              </a:defRPr>
            </a:lvl1pPr>
            <a:lvl2pPr>
              <a:defRPr>
                <a:latin typeface="Arial"/>
                <a:cs typeface="Arial"/>
              </a:defRPr>
            </a:lvl2pPr>
            <a:lvl3pPr>
              <a:defRPr>
                <a:latin typeface="Arial"/>
                <a:cs typeface="Arial"/>
              </a:defRPr>
            </a:lvl3pPr>
            <a:lvl4pPr>
              <a:defRPr>
                <a:latin typeface="Arial"/>
                <a:cs typeface="Arial"/>
              </a:defRPr>
            </a:lvl4pPr>
            <a:lvl5pPr>
              <a:defRPr>
                <a:latin typeface="Arial"/>
                <a:cs typeface="Aria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7704ED7D-A106-5F4A-89DA-30264F7B62B2}"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055930023"/>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64462CA3-F348-BF42-8EC4-1BCC118D7D4B}"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005522726"/>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2" y="1752601"/>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1"/>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01F6B41F-49BB-C24E-B592-E32D3FA25219}"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87655487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8" name="Footer Placeholder 7"/>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9" name="Slide Number Placeholder 8"/>
          <p:cNvSpPr>
            <a:spLocks noGrp="1"/>
          </p:cNvSpPr>
          <p:nvPr>
            <p:ph type="sldNum" sz="quarter" idx="12"/>
          </p:nvPr>
        </p:nvSpPr>
        <p:spPr/>
        <p:txBody>
          <a:bodyPr/>
          <a:lstStyle>
            <a:lvl1pPr>
              <a:defRPr/>
            </a:lvl1pPr>
          </a:lstStyle>
          <a:p>
            <a:fld id="{F7F65168-19AC-D74E-B2DD-BB9CD8BFFF9A}"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1367522623"/>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4" name="Footer Placeholder 3"/>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5" name="Slide Number Placeholder 4"/>
          <p:cNvSpPr>
            <a:spLocks noGrp="1"/>
          </p:cNvSpPr>
          <p:nvPr>
            <p:ph type="sldNum" sz="quarter" idx="12"/>
          </p:nvPr>
        </p:nvSpPr>
        <p:spPr/>
        <p:txBody>
          <a:bodyPr/>
          <a:lstStyle>
            <a:lvl1pPr>
              <a:defRPr/>
            </a:lvl1pPr>
          </a:lstStyle>
          <a:p>
            <a:fld id="{09FCAEA1-2B8D-9345-8A8F-D0DF7DEA3903}"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942812573"/>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3" name="Footer Placeholder 2"/>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4" name="Slide Number Placeholder 3"/>
          <p:cNvSpPr>
            <a:spLocks noGrp="1"/>
          </p:cNvSpPr>
          <p:nvPr>
            <p:ph type="sldNum" sz="quarter" idx="12"/>
          </p:nvPr>
        </p:nvSpPr>
        <p:spPr/>
        <p:txBody>
          <a:bodyPr/>
          <a:lstStyle>
            <a:lvl1pPr>
              <a:defRPr/>
            </a:lvl1pPr>
          </a:lstStyle>
          <a:p>
            <a:fld id="{DE70222F-3D97-2041-B5C8-03D69B91683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25901101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5C52CCBE-C430-D34B-BAB3-0B367714026C}"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85303318"/>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6" name="Footer Placeholder 5"/>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7" name="Slide Number Placeholder 6"/>
          <p:cNvSpPr>
            <a:spLocks noGrp="1"/>
          </p:cNvSpPr>
          <p:nvPr>
            <p:ph type="sldNum" sz="quarter" idx="12"/>
          </p:nvPr>
        </p:nvSpPr>
        <p:spPr/>
        <p:txBody>
          <a:bodyPr/>
          <a:lstStyle>
            <a:lvl1pPr>
              <a:defRPr/>
            </a:lvl1pPr>
          </a:lstStyle>
          <a:p>
            <a:fld id="{BDB8D5E4-0813-B14C-8A2B-6C17FBFA4505}"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350743214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a typeface="Osaka"/>
              <a:cs typeface="Osaka"/>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a typeface="Osaka"/>
              <a:cs typeface="Osaka"/>
            </a:endParaRPr>
          </a:p>
        </p:txBody>
      </p:sp>
      <p:sp>
        <p:nvSpPr>
          <p:cNvPr id="6" name="Slide Number Placeholder 5"/>
          <p:cNvSpPr>
            <a:spLocks noGrp="1"/>
          </p:cNvSpPr>
          <p:nvPr>
            <p:ph type="sldNum" sz="quarter" idx="12"/>
          </p:nvPr>
        </p:nvSpPr>
        <p:spPr/>
        <p:txBody>
          <a:bodyPr/>
          <a:lstStyle>
            <a:lvl1pPr>
              <a:defRPr/>
            </a:lvl1pPr>
          </a:lstStyle>
          <a:p>
            <a:fld id="{09156505-686F-E74B-9685-DB7657D0FB54}" type="slidenum">
              <a:rPr lang="en-US">
                <a:solidFill>
                  <a:srgbClr val="000000"/>
                </a:solidFill>
                <a:ea typeface="Osaka"/>
                <a:cs typeface="Osaka"/>
              </a:rPr>
              <a:pPr/>
              <a:t>‹#›</a:t>
            </a:fld>
            <a:endParaRPr lang="en-US">
              <a:solidFill>
                <a:srgbClr val="000000"/>
              </a:solidFill>
              <a:ea typeface="Osaka"/>
              <a:cs typeface="Osaka"/>
            </a:endParaRPr>
          </a:p>
        </p:txBody>
      </p:sp>
    </p:spTree>
    <p:extLst>
      <p:ext uri="{BB962C8B-B14F-4D97-AF65-F5344CB8AC3E}">
        <p14:creationId xmlns:p14="http://schemas.microsoft.com/office/powerpoint/2010/main" val="69862502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86901233-1B01-2A47-9AEA-82FF71CD22A8}"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28951137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5" y="120651"/>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1"/>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fld id="{D4F3D9CE-F838-AC4D-B0B7-162A5782B527}" type="slidenum">
              <a:rPr lang="en-US">
                <a:latin typeface="Calisto MT"/>
                <a:cs typeface="ＭＳ Ｐゴシック"/>
              </a:rPr>
              <a:pPr/>
              <a:t>‹#›</a:t>
            </a:fld>
            <a:endParaRPr lang="en-US">
              <a:latin typeface="Calisto MT"/>
              <a:cs typeface="ＭＳ Ｐゴシック"/>
            </a:endParaRPr>
          </a:p>
        </p:txBody>
      </p:sp>
    </p:spTree>
    <p:extLst>
      <p:ext uri="{BB962C8B-B14F-4D97-AF65-F5344CB8AC3E}">
        <p14:creationId xmlns:p14="http://schemas.microsoft.com/office/powerpoint/2010/main" val="251133075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EA59A24-6C3A-3C4D-9F3F-A13F7F8B6A2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09927421"/>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5C1D64C-6365-A841-A796-41B75802E68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9011084"/>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3BA21D1-F7D0-DE44-80EF-E52E0E70588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13049907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A040395-CADA-A74F-B8E5-D37040D6E57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1740208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00F7EF9A-C1A2-3648-BA89-8B00B71E568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702935618"/>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ECD94CB-1CD7-3647-A3B2-8FCD4DB31D0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57519399"/>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AFA90236-4B18-FB4D-9822-D356E23206F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1594782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55B5A57D-1D50-F440-923F-AC6C7C3D57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8985751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5867400" cy="6858000"/>
            <a:chOff x="0" y="0"/>
            <a:chExt cx="3696" cy="4320"/>
          </a:xfrm>
        </p:grpSpPr>
        <p:sp>
          <p:nvSpPr>
            <p:cNvPr id="5" name="Rectangle 3"/>
            <p:cNvSpPr>
              <a:spLocks noChangeArrowheads="1"/>
            </p:cNvSpPr>
            <p:nvPr/>
          </p:nvSpPr>
          <p:spPr bwMode="auto">
            <a:xfrm>
              <a:off x="0" y="0"/>
              <a:ext cx="2880" cy="4320"/>
            </a:xfrm>
            <a:prstGeom prst="rect">
              <a:avLst/>
            </a:prstGeom>
            <a:solidFill>
              <a:schemeClr val="accent2"/>
            </a:solidFill>
            <a:ln w="9525">
              <a:noFill/>
              <a:miter lim="800000"/>
              <a:headEnd/>
              <a:tailEnd/>
            </a:ln>
            <a:effectLst/>
          </p:spPr>
          <p:txBody>
            <a:bodyPr wrap="none" anchor="ctr"/>
            <a:lstStyle/>
            <a:p>
              <a:endParaRPr kumimoji="1" lang="en-US" b="0">
                <a:solidFill>
                  <a:srgbClr val="003366"/>
                </a:solidFill>
                <a:latin typeface="Times New Roman" charset="0"/>
              </a:endParaRPr>
            </a:p>
          </p:txBody>
        </p:sp>
        <p:sp>
          <p:nvSpPr>
            <p:cNvPr id="6" name="AutoShape 4"/>
            <p:cNvSpPr>
              <a:spLocks noChangeArrowheads="1"/>
            </p:cNvSpPr>
            <p:nvPr/>
          </p:nvSpPr>
          <p:spPr bwMode="white">
            <a:xfrm>
              <a:off x="432" y="624"/>
              <a:ext cx="3264" cy="1200"/>
            </a:xfrm>
            <a:prstGeom prst="roundRect">
              <a:avLst>
                <a:gd name="adj" fmla="val 50000"/>
              </a:avLst>
            </a:prstGeom>
            <a:solidFill>
              <a:schemeClr val="bg1"/>
            </a:solidFill>
            <a:ln w="9525">
              <a:noFill/>
              <a:round/>
              <a:headEnd/>
              <a:tailEnd/>
            </a:ln>
            <a:effectLst/>
          </p:spPr>
          <p:txBody>
            <a:bodyPr wrap="none" anchor="ctr"/>
            <a:lstStyle/>
            <a:p>
              <a:endParaRPr kumimoji="1" lang="en-US" b="0">
                <a:solidFill>
                  <a:srgbClr val="003366"/>
                </a:solidFill>
                <a:latin typeface="Times New Roman" charset="0"/>
              </a:endParaRPr>
            </a:p>
          </p:txBody>
        </p:sp>
      </p:grpSp>
      <p:grpSp>
        <p:nvGrpSpPr>
          <p:cNvPr id="7" name="Group 5"/>
          <p:cNvGrpSpPr>
            <a:grpSpLocks/>
          </p:cNvGrpSpPr>
          <p:nvPr/>
        </p:nvGrpSpPr>
        <p:grpSpPr bwMode="auto">
          <a:xfrm>
            <a:off x="3632200" y="4889500"/>
            <a:ext cx="4876800" cy="319088"/>
            <a:chOff x="2288" y="3080"/>
            <a:chExt cx="3072" cy="201"/>
          </a:xfrm>
        </p:grpSpPr>
        <p:sp>
          <p:nvSpPr>
            <p:cNvPr id="8" name="AutoShape 6"/>
            <p:cNvSpPr>
              <a:spLocks noChangeArrowheads="1"/>
            </p:cNvSpPr>
            <p:nvPr/>
          </p:nvSpPr>
          <p:spPr bwMode="auto">
            <a:xfrm flipH="1">
              <a:off x="2288" y="3080"/>
              <a:ext cx="2914"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9" name="AutoShape 7"/>
            <p:cNvSpPr>
              <a:spLocks noChangeArrowheads="1"/>
            </p:cNvSpPr>
            <p:nvPr/>
          </p:nvSpPr>
          <p:spPr bwMode="auto">
            <a:xfrm>
              <a:off x="5196" y="3080"/>
              <a:ext cx="164"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sp>
        <p:nvSpPr>
          <p:cNvPr id="332808" name="Rectangle 8"/>
          <p:cNvSpPr>
            <a:spLocks noGrp="1" noChangeArrowheads="1"/>
          </p:cNvSpPr>
          <p:nvPr>
            <p:ph type="subTitle" idx="1"/>
          </p:nvPr>
        </p:nvSpPr>
        <p:spPr>
          <a:xfrm>
            <a:off x="4673600" y="2927350"/>
            <a:ext cx="4013200" cy="1822450"/>
          </a:xfrm>
        </p:spPr>
        <p:txBody>
          <a:bodyPr anchor="b"/>
          <a:lstStyle>
            <a:lvl1pPr marL="0" indent="0">
              <a:buFont typeface="Wingdings" pitchFamily="-111" charset="2"/>
              <a:buNone/>
              <a:defRPr>
                <a:solidFill>
                  <a:schemeClr val="tx2"/>
                </a:solidFill>
              </a:defRPr>
            </a:lvl1pPr>
          </a:lstStyle>
          <a:p>
            <a:r>
              <a:rPr lang="en-US"/>
              <a:t>Click to edit Master subtitle style</a:t>
            </a:r>
          </a:p>
        </p:txBody>
      </p:sp>
      <p:sp>
        <p:nvSpPr>
          <p:cNvPr id="332812" name="AutoShape 12"/>
          <p:cNvSpPr>
            <a:spLocks noGrp="1" noChangeArrowheads="1"/>
          </p:cNvSpPr>
          <p:nvPr>
            <p:ph type="ctrTitle" sz="quarter"/>
          </p:nvPr>
        </p:nvSpPr>
        <p:spPr>
          <a:xfrm>
            <a:off x="685800" y="990600"/>
            <a:ext cx="8229600" cy="1905000"/>
          </a:xfrm>
          <a:prstGeom prst="roundRect">
            <a:avLst>
              <a:gd name="adj" fmla="val 50000"/>
            </a:avLst>
          </a:prstGeom>
        </p:spPr>
        <p:txBody>
          <a:bodyPr anchor="ctr"/>
          <a:lstStyle>
            <a:lvl1pPr algn="ctr">
              <a:defRPr>
                <a:solidFill>
                  <a:schemeClr val="tx1"/>
                </a:solidFill>
              </a:defRPr>
            </a:lvl1pPr>
          </a:lstStyle>
          <a:p>
            <a:r>
              <a:rPr lang="en-US"/>
              <a:t>Click to edit Master title style</a:t>
            </a:r>
          </a:p>
        </p:txBody>
      </p:sp>
      <p:sp>
        <p:nvSpPr>
          <p:cNvPr id="10" name="Rectangle 9"/>
          <p:cNvSpPr>
            <a:spLocks noGrp="1" noChangeArrowheads="1"/>
          </p:cNvSpPr>
          <p:nvPr>
            <p:ph type="dt" sz="quarter" idx="10"/>
          </p:nvPr>
        </p:nvSpPr>
        <p:spPr/>
        <p:txBody>
          <a:bodyPr/>
          <a:lstStyle>
            <a:lvl1pPr>
              <a:defRPr>
                <a:solidFill>
                  <a:schemeClr val="bg1"/>
                </a:solidFill>
              </a:defRPr>
            </a:lvl1pPr>
          </a:lstStyle>
          <a:p>
            <a:endParaRPr lang="en-US">
              <a:solidFill>
                <a:srgbClr val="FFFFFF"/>
              </a:solidFill>
            </a:endParaRPr>
          </a:p>
        </p:txBody>
      </p:sp>
      <p:sp>
        <p:nvSpPr>
          <p:cNvPr id="11" name="Rectangle 10"/>
          <p:cNvSpPr>
            <a:spLocks noGrp="1" noChangeArrowheads="1"/>
          </p:cNvSpPr>
          <p:nvPr>
            <p:ph type="ftr" sz="quarter" idx="11"/>
          </p:nvPr>
        </p:nvSpPr>
        <p:spPr/>
        <p:txBody>
          <a:bodyPr/>
          <a:lstStyle>
            <a:lvl1pPr algn="r">
              <a:defRPr/>
            </a:lvl1pPr>
          </a:lstStyle>
          <a:p>
            <a:endParaRPr lang="en-US">
              <a:solidFill>
                <a:srgbClr val="003366"/>
              </a:solidFill>
            </a:endParaRPr>
          </a:p>
        </p:txBody>
      </p:sp>
      <p:sp>
        <p:nvSpPr>
          <p:cNvPr id="12" name="Rectangle 11"/>
          <p:cNvSpPr>
            <a:spLocks noGrp="1" noChangeArrowheads="1"/>
          </p:cNvSpPr>
          <p:nvPr>
            <p:ph type="sldNum" sz="quarter" idx="12"/>
          </p:nvPr>
        </p:nvSpPr>
        <p:spPr>
          <a:xfrm>
            <a:off x="76200" y="6248400"/>
            <a:ext cx="587375" cy="488950"/>
          </a:xfrm>
        </p:spPr>
        <p:txBody>
          <a:bodyPr anchorCtr="0"/>
          <a:lstStyle>
            <a:lvl1pPr>
              <a:defRPr/>
            </a:lvl1pPr>
          </a:lstStyle>
          <a:p>
            <a:fld id="{A43238C2-AE45-4543-B263-DAE72E23C9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46454297"/>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BED2F78-B541-9944-8470-6B02591708B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23701865"/>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BA23CE0-C350-BE4D-BCAE-BD67EF13BED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383723008"/>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9467BBE-DFE1-614C-A79B-AC1B0837290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24127710"/>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0396034D-F6FC-4640-901C-D0D8E7ECDC6B}"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848871791"/>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D3425389-0EA2-9840-BC57-68455C97B257}"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797557986"/>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17C12AAA-E408-5E4C-8A47-6CBAC29145A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7476113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752600"/>
            <a:ext cx="3808413"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6613" y="1752600"/>
            <a:ext cx="3810000" cy="43735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4AB52AF7-613B-AE4C-91DD-4F15E8FE29A8}"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953582206"/>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8"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9" name="Slide Number Placeholder 5"/>
          <p:cNvSpPr>
            <a:spLocks noGrp="1"/>
          </p:cNvSpPr>
          <p:nvPr>
            <p:ph type="sldNum" sz="quarter" idx="12"/>
          </p:nvPr>
        </p:nvSpPr>
        <p:spPr/>
        <p:txBody>
          <a:bodyPr/>
          <a:lstStyle>
            <a:lvl1pPr>
              <a:defRPr/>
            </a:lvl1pPr>
          </a:lstStyle>
          <a:p>
            <a:pPr>
              <a:defRPr/>
            </a:pPr>
            <a:fld id="{6066A6D1-92C8-654D-AA12-9FC0E5687F9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192722130"/>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4"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5" name="Slide Number Placeholder 5"/>
          <p:cNvSpPr>
            <a:spLocks noGrp="1"/>
          </p:cNvSpPr>
          <p:nvPr>
            <p:ph type="sldNum" sz="quarter" idx="12"/>
          </p:nvPr>
        </p:nvSpPr>
        <p:spPr/>
        <p:txBody>
          <a:bodyPr/>
          <a:lstStyle>
            <a:lvl1pPr>
              <a:defRPr/>
            </a:lvl1pPr>
          </a:lstStyle>
          <a:p>
            <a:pPr>
              <a:defRPr/>
            </a:pPr>
            <a:fld id="{37A7880B-1CDA-5C4A-B179-016C076D4C9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1099289177"/>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3"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4" name="Slide Number Placeholder 5"/>
          <p:cNvSpPr>
            <a:spLocks noGrp="1"/>
          </p:cNvSpPr>
          <p:nvPr>
            <p:ph type="sldNum" sz="quarter" idx="12"/>
          </p:nvPr>
        </p:nvSpPr>
        <p:spPr/>
        <p:txBody>
          <a:bodyPr/>
          <a:lstStyle>
            <a:lvl1pPr>
              <a:defRPr/>
            </a:lvl1pPr>
          </a:lstStyle>
          <a:p>
            <a:pPr>
              <a:defRPr/>
            </a:pPr>
            <a:fld id="{D9C6C424-73E8-AB48-8457-780A5E0C4579}"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594813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0CFEA970-4D02-6045-B1E5-7602B97CD7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252571871"/>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0178BE80-9795-FD44-82CA-6D48FA8CE2A1}"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314573027"/>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6"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7" name="Slide Number Placeholder 5"/>
          <p:cNvSpPr>
            <a:spLocks noGrp="1"/>
          </p:cNvSpPr>
          <p:nvPr>
            <p:ph type="sldNum" sz="quarter" idx="12"/>
          </p:nvPr>
        </p:nvSpPr>
        <p:spPr/>
        <p:txBody>
          <a:bodyPr/>
          <a:lstStyle>
            <a:lvl1pPr>
              <a:defRPr/>
            </a:lvl1pPr>
          </a:lstStyle>
          <a:p>
            <a:pPr>
              <a:defRPr/>
            </a:pPr>
            <a:fld id="{326EEC99-1667-1F4F-83B2-2EC920841246}"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406876193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328E34D3-EA7E-A346-8094-A08D636CEE44}"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3504152778"/>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20650"/>
            <a:ext cx="1941513" cy="600551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20650"/>
            <a:ext cx="5676900" cy="600551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Calisto MT"/>
              <a:cs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Calisto MT"/>
              <a:cs typeface="ＭＳ Ｐゴシック"/>
            </a:endParaRPr>
          </a:p>
        </p:txBody>
      </p:sp>
      <p:sp>
        <p:nvSpPr>
          <p:cNvPr id="6" name="Slide Number Placeholder 5"/>
          <p:cNvSpPr>
            <a:spLocks noGrp="1"/>
          </p:cNvSpPr>
          <p:nvPr>
            <p:ph type="sldNum" sz="quarter" idx="12"/>
          </p:nvPr>
        </p:nvSpPr>
        <p:spPr/>
        <p:txBody>
          <a:bodyPr/>
          <a:lstStyle>
            <a:lvl1pPr>
              <a:defRPr/>
            </a:lvl1pPr>
          </a:lstStyle>
          <a:p>
            <a:pPr>
              <a:defRPr/>
            </a:pPr>
            <a:fld id="{4F26D427-B5D9-A14F-A572-38D0F3AC2F50}" type="slidenum">
              <a:rPr lang="en-US">
                <a:latin typeface="Calisto MT"/>
                <a:cs typeface="ＭＳ Ｐゴシック"/>
              </a:rPr>
              <a:pPr>
                <a:defRPr/>
              </a:pPr>
              <a:t>‹#›</a:t>
            </a:fld>
            <a:endParaRPr lang="en-US">
              <a:latin typeface="Calisto MT"/>
              <a:cs typeface="ＭＳ Ｐゴシック"/>
            </a:endParaRPr>
          </a:p>
        </p:txBody>
      </p:sp>
    </p:spTree>
    <p:extLst>
      <p:ext uri="{BB962C8B-B14F-4D97-AF65-F5344CB8AC3E}">
        <p14:creationId xmlns:p14="http://schemas.microsoft.com/office/powerpoint/2010/main" val="2929815728"/>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ln w="76200" cmpd="tri"/>
        </p:spPr>
        <p:txBody>
          <a:bodyPr/>
          <a:lstStyle>
            <a:lvl1pPr algn="ctr">
              <a:defRPr/>
            </a:lvl1pPr>
          </a:lstStyle>
          <a:p>
            <a:r>
              <a:rPr lang="en-US"/>
              <a:t>Click to edit Master title style</a:t>
            </a:r>
          </a:p>
        </p:txBody>
      </p:sp>
      <p:sp>
        <p:nvSpPr>
          <p:cNvPr id="7171" name="Rectangle 3"/>
          <p:cNvSpPr>
            <a:spLocks noGrp="1" noChangeArrowheads="1"/>
          </p:cNvSpPr>
          <p:nvPr>
            <p:ph type="subTitle" idx="1"/>
          </p:nvPr>
        </p:nvSpPr>
        <p:spPr>
          <a:xfrm>
            <a:off x="1752600" y="3886200"/>
            <a:ext cx="6400800" cy="1752600"/>
          </a:xfrm>
          <a:ln w="6350"/>
        </p:spPr>
        <p:txBody>
          <a:bodyPr/>
          <a:lstStyle>
            <a:lvl1pPr marL="0" indent="0" algn="ctr">
              <a:buFontTx/>
              <a:buNone/>
              <a:defRPr/>
            </a:lvl1pPr>
          </a:lstStyle>
          <a:p>
            <a:r>
              <a:rPr lang="en-US"/>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p>
        </p:txBody>
      </p:sp>
      <p:sp>
        <p:nvSpPr>
          <p:cNvPr id="10" name="Rectangle 6"/>
          <p:cNvSpPr>
            <a:spLocks noGrp="1" noChangeArrowheads="1"/>
          </p:cNvSpPr>
          <p:nvPr>
            <p:ph type="sldNum" sz="quarter" idx="12"/>
          </p:nvPr>
        </p:nvSpPr>
        <p:spPr/>
        <p:txBody>
          <a:bodyPr anchorCtr="0"/>
          <a:lstStyle>
            <a:lvl1pPr>
              <a:defRPr/>
            </a:lvl1pPr>
          </a:lstStyle>
          <a:p>
            <a:fld id="{4FF9F589-DBBC-D840-9619-94C112D0505C}" type="slidenum">
              <a:rPr lang="en-US"/>
              <a:pPr/>
              <a:t>‹#›</a:t>
            </a:fld>
            <a:endParaRPr lang="en-US"/>
          </a:p>
        </p:txBody>
      </p:sp>
    </p:spTree>
    <p:extLst>
      <p:ext uri="{BB962C8B-B14F-4D97-AF65-F5344CB8AC3E}">
        <p14:creationId xmlns:p14="http://schemas.microsoft.com/office/powerpoint/2010/main" val="3792851749"/>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CD677A7B-80D2-CA4B-BADA-6AA28C80E447}" type="slidenum">
              <a:rPr lang="en-US"/>
              <a:pPr/>
              <a:t>‹#›</a:t>
            </a:fld>
            <a:endParaRPr lang="en-US"/>
          </a:p>
        </p:txBody>
      </p:sp>
    </p:spTree>
    <p:extLst>
      <p:ext uri="{BB962C8B-B14F-4D97-AF65-F5344CB8AC3E}">
        <p14:creationId xmlns:p14="http://schemas.microsoft.com/office/powerpoint/2010/main" val="1137546683"/>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794C05D6-D54A-E445-BB33-430AD74E7CDC}" type="slidenum">
              <a:rPr lang="en-US"/>
              <a:pPr/>
              <a:t>‹#›</a:t>
            </a:fld>
            <a:endParaRPr lang="en-US"/>
          </a:p>
        </p:txBody>
      </p:sp>
    </p:spTree>
    <p:extLst>
      <p:ext uri="{BB962C8B-B14F-4D97-AF65-F5344CB8AC3E}">
        <p14:creationId xmlns:p14="http://schemas.microsoft.com/office/powerpoint/2010/main" val="3727639130"/>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390150885"/>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361913142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7659321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1F1ADE91-0A25-D545-8A9D-C352E855B2ED}" type="slidenum">
              <a:rPr lang="en-US"/>
              <a:pPr/>
              <a:t>‹#›</a:t>
            </a:fld>
            <a:endParaRPr lang="en-US"/>
          </a:p>
        </p:txBody>
      </p:sp>
    </p:spTree>
    <p:extLst>
      <p:ext uri="{BB962C8B-B14F-4D97-AF65-F5344CB8AC3E}">
        <p14:creationId xmlns:p14="http://schemas.microsoft.com/office/powerpoint/2010/main" val="136647389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FBCFC20F-2C04-134D-BB11-305FF6B571C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574840120"/>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1673978029"/>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618622695"/>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3651733855"/>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A7C00DC-59BE-2A42-BA00-1FF444172BE3}" type="slidenum">
              <a:rPr lang="en-US"/>
              <a:pPr/>
              <a:t>‹#›</a:t>
            </a:fld>
            <a:endParaRPr lang="en-US"/>
          </a:p>
        </p:txBody>
      </p:sp>
    </p:spTree>
    <p:extLst>
      <p:ext uri="{BB962C8B-B14F-4D97-AF65-F5344CB8AC3E}">
        <p14:creationId xmlns:p14="http://schemas.microsoft.com/office/powerpoint/2010/main" val="84103416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E6FB605-B809-724A-B092-8A37D33D3B0F}" type="slidenum">
              <a:rPr lang="en-US"/>
              <a:pPr/>
              <a:t>‹#›</a:t>
            </a:fld>
            <a:endParaRPr lang="en-US"/>
          </a:p>
        </p:txBody>
      </p:sp>
    </p:spTree>
    <p:extLst>
      <p:ext uri="{BB962C8B-B14F-4D97-AF65-F5344CB8AC3E}">
        <p14:creationId xmlns:p14="http://schemas.microsoft.com/office/powerpoint/2010/main" val="1908524208"/>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9882538F-A083-584F-AE0D-76C02968AC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48791183"/>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2EE6320-79C2-FA49-9AAD-7EE768567B0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93904920"/>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3D4219-05E2-744F-AAF4-62687DF3C11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026077817"/>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F15BF2C-DF42-7C4E-A974-1EF034DF44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489308447"/>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A18A1C38-12C9-9C4D-BFD3-3E9A3721257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540380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2362200"/>
            <a:ext cx="3770313"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760913" y="2362200"/>
            <a:ext cx="3770312" cy="372427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1BA911DC-02E7-764C-AD7E-4B309A6075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9860480"/>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8C8A3D00-41C4-D646-9EC5-A8AAAEBC1F4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25754845"/>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78AE2EEF-6763-A546-B957-74EFB0449BF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515343331"/>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A0B869F-97F2-874E-9C2A-42FD7D656DE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60253724"/>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74B75A8D-ABF6-064E-AA92-28CBDC088FF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4531588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3B30FD2-5C3B-0A4F-B281-4DAE89742C9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34909077"/>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4ACDA6E8-0732-BB41-9316-1AD8B07064D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130738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175" y="4267200"/>
            <a:ext cx="9140825" cy="2590800"/>
            <a:chOff x="2" y="2688"/>
            <a:chExt cx="5758" cy="1632"/>
          </a:xfrm>
        </p:grpSpPr>
        <p:sp>
          <p:nvSpPr>
            <p:cNvPr id="5"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6" name="Group 4"/>
            <p:cNvGrpSpPr>
              <a:grpSpLocks/>
            </p:cNvGrpSpPr>
            <p:nvPr/>
          </p:nvGrpSpPr>
          <p:grpSpPr bwMode="auto">
            <a:xfrm>
              <a:off x="1776" y="3024"/>
              <a:ext cx="3929" cy="1290"/>
              <a:chOff x="1776" y="3024"/>
              <a:chExt cx="3929" cy="1290"/>
            </a:xfrm>
          </p:grpSpPr>
          <p:grpSp>
            <p:nvGrpSpPr>
              <p:cNvPr id="7" name="Group 5"/>
              <p:cNvGrpSpPr>
                <a:grpSpLocks/>
              </p:cNvGrpSpPr>
              <p:nvPr/>
            </p:nvGrpSpPr>
            <p:grpSpPr bwMode="auto">
              <a:xfrm>
                <a:off x="2268" y="3934"/>
                <a:ext cx="638" cy="377"/>
                <a:chOff x="2268" y="3934"/>
                <a:chExt cx="638" cy="377"/>
              </a:xfrm>
            </p:grpSpPr>
            <p:sp>
              <p:nvSpPr>
                <p:cNvPr id="60"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1"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2"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3"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4"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5"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66"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67"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8"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9"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0"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1"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2"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13"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4"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5"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16"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17"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18"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19"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0"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21"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22"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3"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4"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5"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6"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7"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28"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29"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0"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1"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2"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3"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4"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6"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7"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8"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9"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0"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1"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3"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4"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5"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6"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7"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8" name="Group 54"/>
              <p:cNvGrpSpPr>
                <a:grpSpLocks/>
              </p:cNvGrpSpPr>
              <p:nvPr/>
            </p:nvGrpSpPr>
            <p:grpSpPr bwMode="auto">
              <a:xfrm>
                <a:off x="4546" y="3608"/>
                <a:ext cx="518" cy="319"/>
                <a:chOff x="4546" y="3608"/>
                <a:chExt cx="518" cy="319"/>
              </a:xfrm>
            </p:grpSpPr>
            <p:sp>
              <p:nvSpPr>
                <p:cNvPr id="54"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55"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6"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7"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8"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59"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9" name="Group 61"/>
              <p:cNvGrpSpPr>
                <a:grpSpLocks/>
              </p:cNvGrpSpPr>
              <p:nvPr/>
            </p:nvGrpSpPr>
            <p:grpSpPr bwMode="auto">
              <a:xfrm>
                <a:off x="5381" y="3085"/>
                <a:ext cx="227" cy="132"/>
                <a:chOff x="5381" y="3085"/>
                <a:chExt cx="227" cy="132"/>
              </a:xfrm>
            </p:grpSpPr>
            <p:sp>
              <p:nvSpPr>
                <p:cNvPr id="50"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1"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2"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53"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6930" name="Rectangle 66"/>
          <p:cNvSpPr>
            <a:spLocks noGrp="1" noChangeArrowheads="1"/>
          </p:cNvSpPr>
          <p:nvPr>
            <p:ph type="ctrTitle" sz="quarter"/>
          </p:nvPr>
        </p:nvSpPr>
        <p:spPr>
          <a:xfrm>
            <a:off x="685800" y="1692275"/>
            <a:ext cx="7772400" cy="1736725"/>
          </a:xfrm>
        </p:spPr>
        <p:txBody>
          <a:bodyPr anchor="b"/>
          <a:lstStyle>
            <a:lvl1pPr>
              <a:defRPr sz="5400"/>
            </a:lvl1pPr>
          </a:lstStyle>
          <a:p>
            <a:r>
              <a:rPr lang="en-US"/>
              <a:t>Click to edit Master title style</a:t>
            </a:r>
          </a:p>
        </p:txBody>
      </p:sp>
      <p:sp>
        <p:nvSpPr>
          <p:cNvPr id="36931" name="Rectangle 67"/>
          <p:cNvSpPr>
            <a:spLocks noGrp="1" noChangeArrowheads="1"/>
          </p:cNvSpPr>
          <p:nvPr>
            <p:ph type="subTitle" sz="quarter"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68" name="Rectangle 68"/>
          <p:cNvSpPr>
            <a:spLocks noGrp="1" noChangeArrowheads="1"/>
          </p:cNvSpPr>
          <p:nvPr>
            <p:ph type="dt" sz="quarter" idx="10"/>
          </p:nvPr>
        </p:nvSpPr>
        <p:spPr/>
        <p:txBody>
          <a:bodyPr/>
          <a:lstStyle>
            <a:lvl1pPr>
              <a:defRPr smtClean="0"/>
            </a:lvl1pPr>
          </a:lstStyle>
          <a:p>
            <a:pPr>
              <a:defRPr/>
            </a:pPr>
            <a:endParaRPr lang="en-US">
              <a:solidFill>
                <a:srgbClr val="FFFFFF"/>
              </a:solidFill>
            </a:endParaRPr>
          </a:p>
        </p:txBody>
      </p:sp>
      <p:sp>
        <p:nvSpPr>
          <p:cNvPr id="69" name="Rectangle 69"/>
          <p:cNvSpPr>
            <a:spLocks noGrp="1" noChangeArrowheads="1"/>
          </p:cNvSpPr>
          <p:nvPr>
            <p:ph type="ftr" sz="quarter" idx="11"/>
          </p:nvPr>
        </p:nvSpPr>
        <p:spPr/>
        <p:txBody>
          <a:bodyPr/>
          <a:lstStyle>
            <a:lvl1pPr>
              <a:defRPr smtClean="0"/>
            </a:lvl1pPr>
          </a:lstStyle>
          <a:p>
            <a:pPr>
              <a:defRPr/>
            </a:pPr>
            <a:endParaRPr lang="en-US">
              <a:solidFill>
                <a:srgbClr val="FFFFFF"/>
              </a:solidFill>
            </a:endParaRPr>
          </a:p>
        </p:txBody>
      </p:sp>
      <p:sp>
        <p:nvSpPr>
          <p:cNvPr id="70" name="Rectangle 70"/>
          <p:cNvSpPr>
            <a:spLocks noGrp="1" noChangeArrowheads="1"/>
          </p:cNvSpPr>
          <p:nvPr>
            <p:ph type="sldNum" sz="quarter" idx="12"/>
          </p:nvPr>
        </p:nvSpPr>
        <p:spPr/>
        <p:txBody>
          <a:bodyPr/>
          <a:lstStyle>
            <a:lvl1pPr>
              <a:defRPr smtClean="0"/>
            </a:lvl1pPr>
          </a:lstStyle>
          <a:p>
            <a:pPr>
              <a:defRPr/>
            </a:pPr>
            <a:fld id="{B40D0E9C-8909-F543-8160-0C3EFADF877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8104700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6530F04-8252-8D49-8621-066D1670D60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692731069"/>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A33A6FC8-65C5-EE46-930C-3270F032CB7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369119801"/>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318810A-0F3A-DF41-847D-90F4AF9A97B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865745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8"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9" name="Rectangle 13"/>
          <p:cNvSpPr>
            <a:spLocks noGrp="1" noChangeArrowheads="1"/>
          </p:cNvSpPr>
          <p:nvPr>
            <p:ph type="sldNum" sz="quarter" idx="12"/>
          </p:nvPr>
        </p:nvSpPr>
        <p:spPr>
          <a:ln/>
        </p:spPr>
        <p:txBody>
          <a:bodyPr/>
          <a:lstStyle>
            <a:lvl1pPr>
              <a:defRPr/>
            </a:lvl1pPr>
          </a:lstStyle>
          <a:p>
            <a:fld id="{BE254276-F843-0F46-9798-F0188B701BE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109218015"/>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668B4CC3-4ECF-B145-B927-1A62075A6A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085736563"/>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69"/>
          <p:cNvSpPr>
            <a:spLocks noGrp="1" noChangeArrowheads="1"/>
          </p:cNvSpPr>
          <p:nvPr>
            <p:ph type="sldNum" sz="quarter" idx="12"/>
          </p:nvPr>
        </p:nvSpPr>
        <p:spPr>
          <a:ln/>
        </p:spPr>
        <p:txBody>
          <a:bodyPr/>
          <a:lstStyle>
            <a:lvl1pPr>
              <a:defRPr/>
            </a:lvl1pPr>
          </a:lstStyle>
          <a:p>
            <a:pPr>
              <a:defRPr/>
            </a:pPr>
            <a:fld id="{EDCF0855-1D9A-5C49-A473-2DC89C861AD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64132990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69"/>
          <p:cNvSpPr>
            <a:spLocks noGrp="1" noChangeArrowheads="1"/>
          </p:cNvSpPr>
          <p:nvPr>
            <p:ph type="sldNum" sz="quarter" idx="12"/>
          </p:nvPr>
        </p:nvSpPr>
        <p:spPr>
          <a:ln/>
        </p:spPr>
        <p:txBody>
          <a:bodyPr/>
          <a:lstStyle>
            <a:lvl1pPr>
              <a:defRPr/>
            </a:lvl1pPr>
          </a:lstStyle>
          <a:p>
            <a:pPr>
              <a:defRPr/>
            </a:pPr>
            <a:fld id="{C7489B50-8D29-1841-A446-E019A16FC2C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59599359"/>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DE86EC3F-B173-9B4C-AF0B-61D09239A20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05408077"/>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84C8E438-63FA-3B4C-B8D0-D190FBA64EE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642227093"/>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9E074ECF-F29F-0244-BA66-426363CF7A5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97871884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69"/>
          <p:cNvSpPr>
            <a:spLocks noGrp="1" noChangeArrowheads="1"/>
          </p:cNvSpPr>
          <p:nvPr>
            <p:ph type="sldNum" sz="quarter" idx="12"/>
          </p:nvPr>
        </p:nvSpPr>
        <p:spPr>
          <a:ln/>
        </p:spPr>
        <p:txBody>
          <a:bodyPr/>
          <a:lstStyle>
            <a:lvl1pPr>
              <a:defRPr/>
            </a:lvl1pPr>
          </a:lstStyle>
          <a:p>
            <a:pPr>
              <a:defRPr/>
            </a:pPr>
            <a:fld id="{8D5A887B-9F58-F54A-93BD-8EC42C50FD4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93912025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76E45881-6E9F-0645-AAFA-A4B91A09912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281699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69"/>
          <p:cNvSpPr>
            <a:spLocks noGrp="1" noChangeArrowheads="1"/>
          </p:cNvSpPr>
          <p:nvPr>
            <p:ph type="sldNum" sz="quarter" idx="12"/>
          </p:nvPr>
        </p:nvSpPr>
        <p:spPr>
          <a:ln/>
        </p:spPr>
        <p:txBody>
          <a:bodyPr/>
          <a:lstStyle>
            <a:lvl1pPr>
              <a:defRPr/>
            </a:lvl1pPr>
          </a:lstStyle>
          <a:p>
            <a:pPr>
              <a:defRPr/>
            </a:pPr>
            <a:fld id="{2D92435C-754B-A748-BB2D-718E14EE68A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001527090"/>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7813"/>
            <a:ext cx="8229600" cy="1139825"/>
          </a:xfr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7"/>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68"/>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69"/>
          <p:cNvSpPr>
            <a:spLocks noGrp="1" noChangeArrowheads="1"/>
          </p:cNvSpPr>
          <p:nvPr>
            <p:ph type="sldNum" sz="quarter" idx="12"/>
          </p:nvPr>
        </p:nvSpPr>
        <p:spPr>
          <a:ln/>
        </p:spPr>
        <p:txBody>
          <a:bodyPr/>
          <a:lstStyle>
            <a:lvl1pPr>
              <a:defRPr/>
            </a:lvl1pPr>
          </a:lstStyle>
          <a:p>
            <a:pPr>
              <a:defRPr/>
            </a:pPr>
            <a:fld id="{3046C1B6-4DDF-E249-9524-099795511B8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2472961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4"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5" name="Rectangle 13"/>
          <p:cNvSpPr>
            <a:spLocks noGrp="1" noChangeArrowheads="1"/>
          </p:cNvSpPr>
          <p:nvPr>
            <p:ph type="sldNum" sz="quarter" idx="12"/>
          </p:nvPr>
        </p:nvSpPr>
        <p:spPr>
          <a:ln/>
        </p:spPr>
        <p:txBody>
          <a:bodyPr/>
          <a:lstStyle>
            <a:lvl1pPr>
              <a:defRPr/>
            </a:lvl1pPr>
          </a:lstStyle>
          <a:p>
            <a:fld id="{8CC8B56A-CBCC-454B-B0B2-D70500C99A2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674232160"/>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E80B3117-1023-FF44-A202-C53C3E9556DB}"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535313257"/>
      </p:ext>
    </p:extLst>
  </p:cSld>
  <p:clrMapOvr>
    <a:masterClrMapping/>
  </p:clrMapOvr>
  <p:transition>
    <p:fade thruBlk="1"/>
  </p:transition>
</p:sldLayout>
</file>

<file path=ppt/slideLayouts/slideLayout4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59740C8D-352C-7C4C-A0E1-8C9344D7EBF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7308857"/>
      </p:ext>
    </p:extLst>
  </p:cSld>
  <p:clrMapOvr>
    <a:masterClrMapping/>
  </p:clrMapOvr>
  <p:transition>
    <p:fade thruBlk="1"/>
  </p:transition>
</p:sldLayout>
</file>

<file path=ppt/slideLayouts/slideLayout4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FB8DF0F7-468F-BE42-99D4-4F4BB6C99E9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8561353"/>
      </p:ext>
    </p:extLst>
  </p:cSld>
  <p:clrMapOvr>
    <a:masterClrMapping/>
  </p:clrMapOvr>
  <p:transition>
    <p:fade thruBlk="1"/>
  </p:transition>
</p:sldLayout>
</file>

<file path=ppt/slideLayouts/slideLayout4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0E950A81-23DD-A14E-8957-D633EC864DC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943491230"/>
      </p:ext>
    </p:extLst>
  </p:cSld>
  <p:clrMapOvr>
    <a:masterClrMapping/>
  </p:clrMapOvr>
  <p:transition>
    <p:fade thruBlk="1"/>
  </p:transition>
</p:sldLayout>
</file>

<file path=ppt/slideLayouts/slideLayout4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5"/>
          <p:cNvSpPr>
            <a:spLocks noGrp="1"/>
          </p:cNvSpPr>
          <p:nvPr>
            <p:ph type="sldNum" sz="quarter" idx="12"/>
          </p:nvPr>
        </p:nvSpPr>
        <p:spPr/>
        <p:txBody>
          <a:bodyPr/>
          <a:lstStyle>
            <a:lvl1pPr>
              <a:defRPr/>
            </a:lvl1pPr>
          </a:lstStyle>
          <a:p>
            <a:pPr>
              <a:defRPr/>
            </a:pPr>
            <a:fld id="{AEF1310F-C223-E74F-97A9-EE57CEE8039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27651927"/>
      </p:ext>
    </p:extLst>
  </p:cSld>
  <p:clrMapOvr>
    <a:masterClrMapping/>
  </p:clrMapOvr>
  <p:transition>
    <p:fade thruBlk="1"/>
  </p:transition>
</p:sldLayout>
</file>

<file path=ppt/slideLayouts/slideLayout4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5"/>
          <p:cNvSpPr>
            <a:spLocks noGrp="1"/>
          </p:cNvSpPr>
          <p:nvPr>
            <p:ph type="sldNum" sz="quarter" idx="12"/>
          </p:nvPr>
        </p:nvSpPr>
        <p:spPr/>
        <p:txBody>
          <a:bodyPr/>
          <a:lstStyle>
            <a:lvl1pPr>
              <a:defRPr/>
            </a:lvl1pPr>
          </a:lstStyle>
          <a:p>
            <a:pPr>
              <a:defRPr/>
            </a:pPr>
            <a:fld id="{94EF6AC4-344A-654B-8589-17C4D7E55D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92000369"/>
      </p:ext>
    </p:extLst>
  </p:cSld>
  <p:clrMapOvr>
    <a:masterClrMapping/>
  </p:clrMapOvr>
  <p:transition>
    <p:fade thruBlk="1"/>
  </p:transition>
</p:sldLayout>
</file>

<file path=ppt/slideLayouts/slideLayout4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5"/>
          <p:cNvSpPr>
            <a:spLocks noGrp="1"/>
          </p:cNvSpPr>
          <p:nvPr>
            <p:ph type="sldNum" sz="quarter" idx="12"/>
          </p:nvPr>
        </p:nvSpPr>
        <p:spPr/>
        <p:txBody>
          <a:bodyPr/>
          <a:lstStyle>
            <a:lvl1pPr>
              <a:defRPr/>
            </a:lvl1pPr>
          </a:lstStyle>
          <a:p>
            <a:pPr>
              <a:defRPr/>
            </a:pPr>
            <a:fld id="{C4178E5F-33D0-434E-8001-D3EFEF41ABD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573305406"/>
      </p:ext>
    </p:extLst>
  </p:cSld>
  <p:clrMapOvr>
    <a:masterClrMapping/>
  </p:clrMapOvr>
  <p:transition>
    <p:fade thruBlk="1"/>
  </p:transition>
</p:sldLayout>
</file>

<file path=ppt/slideLayouts/slideLayout4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65CF6C6A-FF90-B049-86D2-D545983D7B3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308683686"/>
      </p:ext>
    </p:extLst>
  </p:cSld>
  <p:clrMapOvr>
    <a:masterClrMapping/>
  </p:clrMapOvr>
  <p:transition>
    <p:fade thruBlk="1"/>
  </p:transition>
</p:sldLayout>
</file>

<file path=ppt/slideLayouts/slideLayout4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5"/>
          <p:cNvSpPr>
            <a:spLocks noGrp="1"/>
          </p:cNvSpPr>
          <p:nvPr>
            <p:ph type="sldNum" sz="quarter" idx="12"/>
          </p:nvPr>
        </p:nvSpPr>
        <p:spPr/>
        <p:txBody>
          <a:bodyPr/>
          <a:lstStyle>
            <a:lvl1pPr>
              <a:defRPr/>
            </a:lvl1pPr>
          </a:lstStyle>
          <a:p>
            <a:pPr>
              <a:defRPr/>
            </a:pPr>
            <a:fld id="{A3A3E186-8902-BC4C-995E-9CBEB464388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422398249"/>
      </p:ext>
    </p:extLst>
  </p:cSld>
  <p:clrMapOvr>
    <a:masterClrMapping/>
  </p:clrMapOvr>
  <p:transition>
    <p:fade thruBlk="1"/>
  </p:transition>
</p:sldLayout>
</file>

<file path=ppt/slideLayouts/slideLayout4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36F72286-39D1-B34D-8750-2B2EAD8EB42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7105436"/>
      </p:ext>
    </p:extLst>
  </p:cSld>
  <p:clrMapOvr>
    <a:masterClrMapping/>
  </p:clrMapOvr>
  <p:transition>
    <p:fade thruBlk="1"/>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3"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4" name="Rectangle 13"/>
          <p:cNvSpPr>
            <a:spLocks noGrp="1" noChangeArrowheads="1"/>
          </p:cNvSpPr>
          <p:nvPr>
            <p:ph type="sldNum" sz="quarter" idx="12"/>
          </p:nvPr>
        </p:nvSpPr>
        <p:spPr>
          <a:ln/>
        </p:spPr>
        <p:txBody>
          <a:bodyPr/>
          <a:lstStyle>
            <a:lvl1pPr>
              <a:defRPr/>
            </a:lvl1pPr>
          </a:lstStyle>
          <a:p>
            <a:fld id="{38114F2F-401F-9B4F-9AC7-EA06AB5D1C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775612417"/>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609600"/>
            <a:ext cx="2057400" cy="58975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609600"/>
            <a:ext cx="6019800" cy="58975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pPr>
              <a:defRPr/>
            </a:pPr>
            <a:fld id="{D44045CD-01A2-224D-B2CF-38044E2FF4C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068457091"/>
      </p:ext>
    </p:extLst>
  </p:cSld>
  <p:clrMapOvr>
    <a:masterClrMapping/>
  </p:clrMapOvr>
  <p:transition>
    <p:fade thruBlk="1"/>
  </p:transition>
</p:sldLayout>
</file>

<file path=ppt/slideLayouts/slideLayout4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C38F876-6877-394F-92B4-66EAC72CF4D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13365180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BB1D5732-8521-9944-8056-6AA314CEDDB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350094467"/>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1A1CF45-2140-FE40-99F5-F2CE039D56C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418005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3BC3CF-458C-8842-86FC-C47FD38EB39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61458448"/>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F8DBDC84-D8D2-7B4C-8C2D-393F1B8CF67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26186365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382FF5A-254B-334A-A83C-78FF60D3006F}"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636718863"/>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50051CF5-1D28-CC4F-935D-45ECC87C4E6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2976685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1C0A332F-A8D1-AA48-A751-D0F3253259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870055889"/>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0F104E1-DA72-1949-924E-4149584061E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0403119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87897A9F-8B43-4240-B555-EF626427B3C8}"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93396560"/>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91ACBE3-C80F-D847-BE72-2B14C91CBB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995174461"/>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06ECDBB4-98B5-0549-80C0-D026C0D2693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43855281"/>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88A7A20-900F-9743-842E-860DAF4CF426}" type="slidenum">
              <a:rPr lang="en-US"/>
              <a:pPr>
                <a:defRPr/>
              </a:pPr>
              <a:t>‹#›</a:t>
            </a:fld>
            <a:endParaRPr lang="en-US"/>
          </a:p>
        </p:txBody>
      </p:sp>
    </p:spTree>
    <p:extLst>
      <p:ext uri="{BB962C8B-B14F-4D97-AF65-F5344CB8AC3E}">
        <p14:creationId xmlns:p14="http://schemas.microsoft.com/office/powerpoint/2010/main" val="82451942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560DDAF-14EB-A94E-A207-A2619AEA87B9}" type="slidenum">
              <a:rPr lang="en-US"/>
              <a:pPr>
                <a:defRPr/>
              </a:pPr>
              <a:t>‹#›</a:t>
            </a:fld>
            <a:endParaRPr lang="en-US"/>
          </a:p>
        </p:txBody>
      </p:sp>
    </p:spTree>
    <p:extLst>
      <p:ext uri="{BB962C8B-B14F-4D97-AF65-F5344CB8AC3E}">
        <p14:creationId xmlns:p14="http://schemas.microsoft.com/office/powerpoint/2010/main" val="3686235681"/>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FB4D261-3CC0-3341-8703-74362322D1D9}" type="slidenum">
              <a:rPr lang="en-US"/>
              <a:pPr>
                <a:defRPr/>
              </a:pPr>
              <a:t>‹#›</a:t>
            </a:fld>
            <a:endParaRPr lang="en-US"/>
          </a:p>
        </p:txBody>
      </p:sp>
    </p:spTree>
    <p:extLst>
      <p:ext uri="{BB962C8B-B14F-4D97-AF65-F5344CB8AC3E}">
        <p14:creationId xmlns:p14="http://schemas.microsoft.com/office/powerpoint/2010/main" val="74538167"/>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48C15F3-C225-7347-AB78-0240EDD0C179}" type="slidenum">
              <a:rPr lang="en-US"/>
              <a:pPr>
                <a:defRPr/>
              </a:pPr>
              <a:t>‹#›</a:t>
            </a:fld>
            <a:endParaRPr lang="en-US"/>
          </a:p>
        </p:txBody>
      </p:sp>
    </p:spTree>
    <p:extLst>
      <p:ext uri="{BB962C8B-B14F-4D97-AF65-F5344CB8AC3E}">
        <p14:creationId xmlns:p14="http://schemas.microsoft.com/office/powerpoint/2010/main" val="1546869864"/>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2305628D-C9C9-4E4F-965C-DCA41CC26860}" type="slidenum">
              <a:rPr lang="en-US"/>
              <a:pPr>
                <a:defRPr/>
              </a:pPr>
              <a:t>‹#›</a:t>
            </a:fld>
            <a:endParaRPr lang="en-US"/>
          </a:p>
        </p:txBody>
      </p:sp>
    </p:spTree>
    <p:extLst>
      <p:ext uri="{BB962C8B-B14F-4D97-AF65-F5344CB8AC3E}">
        <p14:creationId xmlns:p14="http://schemas.microsoft.com/office/powerpoint/2010/main" val="2308268799"/>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FBC0CD4F-501C-1A43-BFA3-946E92118E36}" type="slidenum">
              <a:rPr lang="en-US"/>
              <a:pPr>
                <a:defRPr/>
              </a:pPr>
              <a:t>‹#›</a:t>
            </a:fld>
            <a:endParaRPr lang="en-US"/>
          </a:p>
        </p:txBody>
      </p:sp>
    </p:spTree>
    <p:extLst>
      <p:ext uri="{BB962C8B-B14F-4D97-AF65-F5344CB8AC3E}">
        <p14:creationId xmlns:p14="http://schemas.microsoft.com/office/powerpoint/2010/main" val="3590803858"/>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44A0AFE-B07A-5A43-9E2A-E81B575075CC}" type="slidenum">
              <a:rPr lang="en-US"/>
              <a:pPr>
                <a:defRPr/>
              </a:pPr>
              <a:t>‹#›</a:t>
            </a:fld>
            <a:endParaRPr lang="en-US"/>
          </a:p>
        </p:txBody>
      </p:sp>
    </p:spTree>
    <p:extLst>
      <p:ext uri="{BB962C8B-B14F-4D97-AF65-F5344CB8AC3E}">
        <p14:creationId xmlns:p14="http://schemas.microsoft.com/office/powerpoint/2010/main" val="3102487863"/>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3106318-379A-EE41-B3C4-4852B114E499}" type="slidenum">
              <a:rPr lang="en-US"/>
              <a:pPr>
                <a:defRPr/>
              </a:pPr>
              <a:t>‹#›</a:t>
            </a:fld>
            <a:endParaRPr lang="en-US"/>
          </a:p>
        </p:txBody>
      </p:sp>
    </p:spTree>
    <p:extLst>
      <p:ext uri="{BB962C8B-B14F-4D97-AF65-F5344CB8AC3E}">
        <p14:creationId xmlns:p14="http://schemas.microsoft.com/office/powerpoint/2010/main" val="40314824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6"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7" name="Rectangle 13"/>
          <p:cNvSpPr>
            <a:spLocks noGrp="1" noChangeArrowheads="1"/>
          </p:cNvSpPr>
          <p:nvPr>
            <p:ph type="sldNum" sz="quarter" idx="12"/>
          </p:nvPr>
        </p:nvSpPr>
        <p:spPr>
          <a:ln/>
        </p:spPr>
        <p:txBody>
          <a:bodyPr/>
          <a:lstStyle>
            <a:lvl1pPr>
              <a:defRPr/>
            </a:lvl1pPr>
          </a:lstStyle>
          <a:p>
            <a:fld id="{ECD59F93-B22A-344A-B481-E0A66351DED7}"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4151251742"/>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414C1E6F-9BCA-534C-B715-DDFC45D88869}" type="slidenum">
              <a:rPr lang="en-US"/>
              <a:pPr>
                <a:defRPr/>
              </a:pPr>
              <a:t>‹#›</a:t>
            </a:fld>
            <a:endParaRPr lang="en-US"/>
          </a:p>
        </p:txBody>
      </p:sp>
    </p:spTree>
    <p:extLst>
      <p:ext uri="{BB962C8B-B14F-4D97-AF65-F5344CB8AC3E}">
        <p14:creationId xmlns:p14="http://schemas.microsoft.com/office/powerpoint/2010/main" val="2638413043"/>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E2F1AE-D14A-0A44-A5EE-35984699FF03}" type="slidenum">
              <a:rPr lang="en-US"/>
              <a:pPr>
                <a:defRPr/>
              </a:pPr>
              <a:t>‹#›</a:t>
            </a:fld>
            <a:endParaRPr lang="en-US"/>
          </a:p>
        </p:txBody>
      </p:sp>
    </p:spTree>
    <p:extLst>
      <p:ext uri="{BB962C8B-B14F-4D97-AF65-F5344CB8AC3E}">
        <p14:creationId xmlns:p14="http://schemas.microsoft.com/office/powerpoint/2010/main" val="3627122634"/>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C83FF22-27BF-1042-A62D-73A52B56AFD2}" type="slidenum">
              <a:rPr lang="en-US"/>
              <a:pPr>
                <a:defRPr/>
              </a:pPr>
              <a:t>‹#›</a:t>
            </a:fld>
            <a:endParaRPr lang="en-US"/>
          </a:p>
        </p:txBody>
      </p:sp>
    </p:spTree>
    <p:extLst>
      <p:ext uri="{BB962C8B-B14F-4D97-AF65-F5344CB8AC3E}">
        <p14:creationId xmlns:p14="http://schemas.microsoft.com/office/powerpoint/2010/main" val="4211004287"/>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4FEE96BA-E3F5-5E42-8213-66DB6BB31845}"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125340670"/>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261B3698-C23A-8D4F-999C-9D4481159AA2}"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07334291"/>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63525" y="1598613"/>
            <a:ext cx="3616325"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032250" y="1598613"/>
            <a:ext cx="3617913" cy="4497387"/>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33D46425-42DD-AF4D-B5C8-C370D0C7978C}"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1215805432"/>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8"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9" name="Rectangle 61"/>
          <p:cNvSpPr>
            <a:spLocks noGrp="1" noChangeArrowheads="1"/>
          </p:cNvSpPr>
          <p:nvPr>
            <p:ph type="sldNum" sz="quarter" idx="12"/>
          </p:nvPr>
        </p:nvSpPr>
        <p:spPr>
          <a:ln/>
        </p:spPr>
        <p:txBody>
          <a:bodyPr/>
          <a:lstStyle>
            <a:lvl1pPr>
              <a:defRPr/>
            </a:lvl1pPr>
          </a:lstStyle>
          <a:p>
            <a:pPr>
              <a:defRPr/>
            </a:pPr>
            <a:fld id="{D403E43A-9CF5-BE41-82D3-C55EF6BB4467}"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60196996"/>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4"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5" name="Rectangle 61"/>
          <p:cNvSpPr>
            <a:spLocks noGrp="1" noChangeArrowheads="1"/>
          </p:cNvSpPr>
          <p:nvPr>
            <p:ph type="sldNum" sz="quarter" idx="12"/>
          </p:nvPr>
        </p:nvSpPr>
        <p:spPr>
          <a:ln/>
        </p:spPr>
        <p:txBody>
          <a:bodyPr/>
          <a:lstStyle>
            <a:lvl1pPr>
              <a:defRPr/>
            </a:lvl1pPr>
          </a:lstStyle>
          <a:p>
            <a:pPr>
              <a:defRPr/>
            </a:pPr>
            <a:fld id="{15DFA549-F874-F342-9E3B-88D7F68C156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467572846"/>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3"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4" name="Rectangle 61"/>
          <p:cNvSpPr>
            <a:spLocks noGrp="1" noChangeArrowheads="1"/>
          </p:cNvSpPr>
          <p:nvPr>
            <p:ph type="sldNum" sz="quarter" idx="12"/>
          </p:nvPr>
        </p:nvSpPr>
        <p:spPr>
          <a:ln/>
        </p:spPr>
        <p:txBody>
          <a:bodyPr/>
          <a:lstStyle>
            <a:lvl1pPr>
              <a:defRPr/>
            </a:lvl1pPr>
          </a:lstStyle>
          <a:p>
            <a:pPr>
              <a:defRPr/>
            </a:pPr>
            <a:fld id="{90B7E371-F1B7-5B44-AFCE-B81E779CB439}"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538539121"/>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73881C6A-4F55-8C41-AC67-9EEC545316C8}"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34796916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9044925D-D504-4F49-BAFB-9F3D29E27A9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625591257"/>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6"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7" name="Rectangle 61"/>
          <p:cNvSpPr>
            <a:spLocks noGrp="1" noChangeArrowheads="1"/>
          </p:cNvSpPr>
          <p:nvPr>
            <p:ph type="sldNum" sz="quarter" idx="12"/>
          </p:nvPr>
        </p:nvSpPr>
        <p:spPr>
          <a:ln/>
        </p:spPr>
        <p:txBody>
          <a:bodyPr/>
          <a:lstStyle>
            <a:lvl1pPr>
              <a:defRPr/>
            </a:lvl1pPr>
          </a:lstStyle>
          <a:p>
            <a:pPr>
              <a:defRPr/>
            </a:pPr>
            <a:fld id="{9D27B3E4-3D3F-EB42-B154-6E5E5489B90E}"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442483997"/>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B19BBBD7-2207-9348-B662-AD61F5301184}"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28157978"/>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27713" y="227013"/>
            <a:ext cx="1868487" cy="586898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19075" y="227013"/>
            <a:ext cx="5456238" cy="58689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9"/>
          <p:cNvSpPr>
            <a:spLocks noGrp="1" noChangeArrowheads="1"/>
          </p:cNvSpPr>
          <p:nvPr>
            <p:ph type="dt" sz="half" idx="10"/>
          </p:nvPr>
        </p:nvSpPr>
        <p:spPr>
          <a:ln/>
        </p:spPr>
        <p:txBody>
          <a:bodyPr/>
          <a:lstStyle>
            <a:lvl1pPr>
              <a:defRPr/>
            </a:lvl1pPr>
          </a:lstStyle>
          <a:p>
            <a:pPr>
              <a:defRPr/>
            </a:pPr>
            <a:endParaRPr lang="en-US">
              <a:solidFill>
                <a:srgbClr val="2F1311"/>
              </a:solidFill>
            </a:endParaRPr>
          </a:p>
        </p:txBody>
      </p:sp>
      <p:sp>
        <p:nvSpPr>
          <p:cNvPr id="5" name="Rectangle 60"/>
          <p:cNvSpPr>
            <a:spLocks noGrp="1" noChangeArrowheads="1"/>
          </p:cNvSpPr>
          <p:nvPr>
            <p:ph type="ftr" sz="quarter" idx="11"/>
          </p:nvPr>
        </p:nvSpPr>
        <p:spPr>
          <a:ln/>
        </p:spPr>
        <p:txBody>
          <a:bodyPr/>
          <a:lstStyle>
            <a:lvl1pPr>
              <a:defRPr/>
            </a:lvl1pPr>
          </a:lstStyle>
          <a:p>
            <a:pPr>
              <a:defRPr/>
            </a:pPr>
            <a:endParaRPr lang="en-US">
              <a:solidFill>
                <a:srgbClr val="2F1311"/>
              </a:solidFill>
            </a:endParaRPr>
          </a:p>
        </p:txBody>
      </p:sp>
      <p:sp>
        <p:nvSpPr>
          <p:cNvPr id="6" name="Rectangle 61"/>
          <p:cNvSpPr>
            <a:spLocks noGrp="1" noChangeArrowheads="1"/>
          </p:cNvSpPr>
          <p:nvPr>
            <p:ph type="sldNum" sz="quarter" idx="12"/>
          </p:nvPr>
        </p:nvSpPr>
        <p:spPr>
          <a:ln/>
        </p:spPr>
        <p:txBody>
          <a:bodyPr/>
          <a:lstStyle>
            <a:lvl1pPr>
              <a:defRPr/>
            </a:lvl1pPr>
          </a:lstStyle>
          <a:p>
            <a:pPr>
              <a:defRPr/>
            </a:pPr>
            <a:fld id="{FFCEC104-A653-6847-A784-9AD2425F1BE3}" type="slidenum">
              <a:rPr lang="en-US">
                <a:solidFill>
                  <a:srgbClr val="2F1311"/>
                </a:solidFill>
              </a:rPr>
              <a:pPr>
                <a:defRPr/>
              </a:pPr>
              <a:t>‹#›</a:t>
            </a:fld>
            <a:endParaRPr lang="en-US">
              <a:solidFill>
                <a:srgbClr val="2F1311"/>
              </a:solidFill>
            </a:endParaRPr>
          </a:p>
        </p:txBody>
      </p:sp>
    </p:spTree>
    <p:extLst>
      <p:ext uri="{BB962C8B-B14F-4D97-AF65-F5344CB8AC3E}">
        <p14:creationId xmlns:p14="http://schemas.microsoft.com/office/powerpoint/2010/main" val="403362889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73B03F8-EDD1-4042-B8C2-09F6E343473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1910084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83C2D72F-F466-EF4A-813F-4C2FA03227C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1755162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3F26003C-001A-1347-93DD-5E890E62839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77478508"/>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72E2A40-BEEC-CE42-BE94-F4DF54628F3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48388931"/>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7DF7BE94-0D84-2A41-91C0-1C81CF05175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26247581"/>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12C8795B-454F-B343-BC49-15A6DE61006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61466149"/>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603CBD7A-BB87-364C-A419-8C2630432F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3972429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05600" y="762000"/>
            <a:ext cx="1981200" cy="5324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62000" y="762000"/>
            <a:ext cx="5791200" cy="5324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1"/>
          <p:cNvSpPr>
            <a:spLocks noGrp="1" noChangeArrowheads="1"/>
          </p:cNvSpPr>
          <p:nvPr>
            <p:ph type="dt" sz="half" idx="10"/>
          </p:nvPr>
        </p:nvSpPr>
        <p:spPr>
          <a:ln/>
        </p:spPr>
        <p:txBody>
          <a:bodyPr/>
          <a:lstStyle>
            <a:lvl1pPr>
              <a:defRPr/>
            </a:lvl1pPr>
          </a:lstStyle>
          <a:p>
            <a:endParaRPr lang="en-US">
              <a:solidFill>
                <a:srgbClr val="003366"/>
              </a:solidFill>
            </a:endParaRPr>
          </a:p>
        </p:txBody>
      </p:sp>
      <p:sp>
        <p:nvSpPr>
          <p:cNvPr id="5" name="Rectangle 12"/>
          <p:cNvSpPr>
            <a:spLocks noGrp="1" noChangeArrowheads="1"/>
          </p:cNvSpPr>
          <p:nvPr>
            <p:ph type="ftr" sz="quarter" idx="11"/>
          </p:nvPr>
        </p:nvSpPr>
        <p:spPr>
          <a:ln/>
        </p:spPr>
        <p:txBody>
          <a:bodyPr/>
          <a:lstStyle>
            <a:lvl1pPr>
              <a:defRPr/>
            </a:lvl1pPr>
          </a:lstStyle>
          <a:p>
            <a:endParaRPr lang="en-US">
              <a:solidFill>
                <a:srgbClr val="003366"/>
              </a:solidFill>
            </a:endParaRPr>
          </a:p>
        </p:txBody>
      </p:sp>
      <p:sp>
        <p:nvSpPr>
          <p:cNvPr id="6" name="Rectangle 13"/>
          <p:cNvSpPr>
            <a:spLocks noGrp="1" noChangeArrowheads="1"/>
          </p:cNvSpPr>
          <p:nvPr>
            <p:ph type="sldNum" sz="quarter" idx="12"/>
          </p:nvPr>
        </p:nvSpPr>
        <p:spPr>
          <a:ln/>
        </p:spPr>
        <p:txBody>
          <a:bodyPr/>
          <a:lstStyle>
            <a:lvl1pPr>
              <a:defRPr/>
            </a:lvl1pPr>
          </a:lstStyle>
          <a:p>
            <a:fld id="{3572A238-C4F2-4D4F-902C-1964C6F1A994}"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2157724"/>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C3057784-603E-B340-B464-5DF018F9BDF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535235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50C07B11-37C1-044C-9299-054D73D6AAD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51452970"/>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3D649D0-D44E-5440-89F3-5AC4666F05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14428984"/>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srgbClr val="000000"/>
              </a:solidFill>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87BD992-24AD-4847-8874-39E3E472819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6091414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58844CDF-18AD-2347-9498-4DACA8E5AEBE}" type="slidenum">
              <a:rPr lang="en-US"/>
              <a:pPr/>
              <a:t>‹#›</a:t>
            </a:fld>
            <a:endParaRPr lang="en-US"/>
          </a:p>
        </p:txBody>
      </p:sp>
    </p:spTree>
    <p:extLst>
      <p:ext uri="{BB962C8B-B14F-4D97-AF65-F5344CB8AC3E}">
        <p14:creationId xmlns:p14="http://schemas.microsoft.com/office/powerpoint/2010/main" val="3475715395"/>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57DA685-342F-5B4F-AC9C-327A26211FC3}" type="slidenum">
              <a:rPr lang="en-US"/>
              <a:pPr/>
              <a:t>‹#›</a:t>
            </a:fld>
            <a:endParaRPr lang="en-US"/>
          </a:p>
        </p:txBody>
      </p:sp>
    </p:spTree>
    <p:extLst>
      <p:ext uri="{BB962C8B-B14F-4D97-AF65-F5344CB8AC3E}">
        <p14:creationId xmlns:p14="http://schemas.microsoft.com/office/powerpoint/2010/main" val="210667873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7C5CBE28-5D25-AD4A-BE90-0D513D7207DF}" type="slidenum">
              <a:rPr lang="en-US"/>
              <a:pPr/>
              <a:t>‹#›</a:t>
            </a:fld>
            <a:endParaRPr lang="en-US"/>
          </a:p>
        </p:txBody>
      </p:sp>
    </p:spTree>
    <p:extLst>
      <p:ext uri="{BB962C8B-B14F-4D97-AF65-F5344CB8AC3E}">
        <p14:creationId xmlns:p14="http://schemas.microsoft.com/office/powerpoint/2010/main" val="14561652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4C075E74-C4B4-7D4F-8F20-7B493CED2358}" type="slidenum">
              <a:rPr lang="en-US"/>
              <a:pPr/>
              <a:t>‹#›</a:t>
            </a:fld>
            <a:endParaRPr lang="en-US"/>
          </a:p>
        </p:txBody>
      </p:sp>
    </p:spTree>
    <p:extLst>
      <p:ext uri="{BB962C8B-B14F-4D97-AF65-F5344CB8AC3E}">
        <p14:creationId xmlns:p14="http://schemas.microsoft.com/office/powerpoint/2010/main" val="170584469"/>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8" name="Footer Placeholder 7"/>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9" name="Slide Number Placeholder 8"/>
          <p:cNvSpPr>
            <a:spLocks noGrp="1"/>
          </p:cNvSpPr>
          <p:nvPr>
            <p:ph type="sldNum" sz="quarter" idx="12"/>
          </p:nvPr>
        </p:nvSpPr>
        <p:spPr/>
        <p:txBody>
          <a:bodyPr/>
          <a:lstStyle>
            <a:lvl1pPr>
              <a:defRPr/>
            </a:lvl1pPr>
          </a:lstStyle>
          <a:p>
            <a:fld id="{5D5DDE6B-F7EE-804E-BEF0-9C63090CAF45}" type="slidenum">
              <a:rPr lang="en-US"/>
              <a:pPr/>
              <a:t>‹#›</a:t>
            </a:fld>
            <a:endParaRPr lang="en-US"/>
          </a:p>
        </p:txBody>
      </p:sp>
    </p:spTree>
    <p:extLst>
      <p:ext uri="{BB962C8B-B14F-4D97-AF65-F5344CB8AC3E}">
        <p14:creationId xmlns:p14="http://schemas.microsoft.com/office/powerpoint/2010/main" val="4159591950"/>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4" name="Footer Placeholder 3"/>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5" name="Slide Number Placeholder 4"/>
          <p:cNvSpPr>
            <a:spLocks noGrp="1"/>
          </p:cNvSpPr>
          <p:nvPr>
            <p:ph type="sldNum" sz="quarter" idx="12"/>
          </p:nvPr>
        </p:nvSpPr>
        <p:spPr/>
        <p:txBody>
          <a:bodyPr/>
          <a:lstStyle>
            <a:lvl1pPr>
              <a:defRPr/>
            </a:lvl1pPr>
          </a:lstStyle>
          <a:p>
            <a:fld id="{2086D1A7-A39A-0244-8134-E462C3399466}" type="slidenum">
              <a:rPr lang="en-US"/>
              <a:pPr/>
              <a:t>‹#›</a:t>
            </a:fld>
            <a:endParaRPr lang="en-US"/>
          </a:p>
        </p:txBody>
      </p:sp>
    </p:spTree>
    <p:extLst>
      <p:ext uri="{BB962C8B-B14F-4D97-AF65-F5344CB8AC3E}">
        <p14:creationId xmlns:p14="http://schemas.microsoft.com/office/powerpoint/2010/main" val="181912754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3738F4C5-E432-4348-B21A-2F1B3B954B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1024843"/>
      </p:ext>
    </p:extLst>
  </p:cSld>
  <p:clrMapOvr>
    <a:masterClrMapping/>
  </p:clrMapOvr>
  <p:transition>
    <p:fade/>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3" name="Footer Placeholder 2"/>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4" name="Slide Number Placeholder 3"/>
          <p:cNvSpPr>
            <a:spLocks noGrp="1"/>
          </p:cNvSpPr>
          <p:nvPr>
            <p:ph type="sldNum" sz="quarter" idx="12"/>
          </p:nvPr>
        </p:nvSpPr>
        <p:spPr/>
        <p:txBody>
          <a:bodyPr/>
          <a:lstStyle>
            <a:lvl1pPr>
              <a:defRPr/>
            </a:lvl1pPr>
          </a:lstStyle>
          <a:p>
            <a:fld id="{23054F90-0464-D54C-A110-0614333A2726}" type="slidenum">
              <a:rPr lang="en-US"/>
              <a:pPr/>
              <a:t>‹#›</a:t>
            </a:fld>
            <a:endParaRPr lang="en-US"/>
          </a:p>
        </p:txBody>
      </p:sp>
    </p:spTree>
    <p:extLst>
      <p:ext uri="{BB962C8B-B14F-4D97-AF65-F5344CB8AC3E}">
        <p14:creationId xmlns:p14="http://schemas.microsoft.com/office/powerpoint/2010/main" val="1483208209"/>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8BA49DB7-D4BA-1641-AE73-3722905D1D0E}" type="slidenum">
              <a:rPr lang="en-US"/>
              <a:pPr/>
              <a:t>‹#›</a:t>
            </a:fld>
            <a:endParaRPr lang="en-US"/>
          </a:p>
        </p:txBody>
      </p:sp>
    </p:spTree>
    <p:extLst>
      <p:ext uri="{BB962C8B-B14F-4D97-AF65-F5344CB8AC3E}">
        <p14:creationId xmlns:p14="http://schemas.microsoft.com/office/powerpoint/2010/main" val="3584581582"/>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6" name="Footer Placeholder 5"/>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7" name="Slide Number Placeholder 6"/>
          <p:cNvSpPr>
            <a:spLocks noGrp="1"/>
          </p:cNvSpPr>
          <p:nvPr>
            <p:ph type="sldNum" sz="quarter" idx="12"/>
          </p:nvPr>
        </p:nvSpPr>
        <p:spPr/>
        <p:txBody>
          <a:bodyPr/>
          <a:lstStyle>
            <a:lvl1pPr>
              <a:defRPr/>
            </a:lvl1pPr>
          </a:lstStyle>
          <a:p>
            <a:fld id="{FB25B506-B6D5-3343-A079-F8D2F64181CE}" type="slidenum">
              <a:rPr lang="en-US"/>
              <a:pPr/>
              <a:t>‹#›</a:t>
            </a:fld>
            <a:endParaRPr lang="en-US"/>
          </a:p>
        </p:txBody>
      </p:sp>
    </p:spTree>
    <p:extLst>
      <p:ext uri="{BB962C8B-B14F-4D97-AF65-F5344CB8AC3E}">
        <p14:creationId xmlns:p14="http://schemas.microsoft.com/office/powerpoint/2010/main" val="3503078793"/>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F6E6B6C7-EE70-F14C-A2E8-C1B73AD9BE2B}" type="slidenum">
              <a:rPr lang="en-US"/>
              <a:pPr/>
              <a:t>‹#›</a:t>
            </a:fld>
            <a:endParaRPr lang="en-US"/>
          </a:p>
        </p:txBody>
      </p:sp>
    </p:spTree>
    <p:extLst>
      <p:ext uri="{BB962C8B-B14F-4D97-AF65-F5344CB8AC3E}">
        <p14:creationId xmlns:p14="http://schemas.microsoft.com/office/powerpoint/2010/main" val="1050877583"/>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US">
              <a:latin typeface="Times New Roman"/>
              <a:ea typeface="ＭＳ Ｐゴシック"/>
            </a:endParaRPr>
          </a:p>
        </p:txBody>
      </p:sp>
      <p:sp>
        <p:nvSpPr>
          <p:cNvPr id="5" name="Footer Placeholder 4"/>
          <p:cNvSpPr>
            <a:spLocks noGrp="1"/>
          </p:cNvSpPr>
          <p:nvPr>
            <p:ph type="ftr" sz="quarter" idx="11"/>
          </p:nvPr>
        </p:nvSpPr>
        <p:spPr/>
        <p:txBody>
          <a:bodyPr/>
          <a:lstStyle>
            <a:lvl1pPr>
              <a:defRPr/>
            </a:lvl1pPr>
          </a:lstStyle>
          <a:p>
            <a:pPr>
              <a:defRPr/>
            </a:pPr>
            <a:endParaRPr lang="en-US">
              <a:latin typeface="Times New Roman"/>
              <a:ea typeface="ＭＳ Ｐゴシック"/>
            </a:endParaRPr>
          </a:p>
        </p:txBody>
      </p:sp>
      <p:sp>
        <p:nvSpPr>
          <p:cNvPr id="6" name="Slide Number Placeholder 5"/>
          <p:cNvSpPr>
            <a:spLocks noGrp="1"/>
          </p:cNvSpPr>
          <p:nvPr>
            <p:ph type="sldNum" sz="quarter" idx="12"/>
          </p:nvPr>
        </p:nvSpPr>
        <p:spPr/>
        <p:txBody>
          <a:bodyPr/>
          <a:lstStyle>
            <a:lvl1pPr>
              <a:defRPr/>
            </a:lvl1pPr>
          </a:lstStyle>
          <a:p>
            <a:fld id="{AB982A42-A500-7741-9F89-3273819FA77B}" type="slidenum">
              <a:rPr lang="en-US"/>
              <a:pPr/>
              <a:t>‹#›</a:t>
            </a:fld>
            <a:endParaRPr lang="en-US"/>
          </a:p>
        </p:txBody>
      </p:sp>
    </p:spTree>
    <p:extLst>
      <p:ext uri="{BB962C8B-B14F-4D97-AF65-F5344CB8AC3E}">
        <p14:creationId xmlns:p14="http://schemas.microsoft.com/office/powerpoint/2010/main" val="2798605720"/>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602043769"/>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505818810"/>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5"/>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8"/>
            <a:ext cx="7772400" cy="1500187"/>
          </a:xfrm>
        </p:spPr>
        <p:txBody>
          <a:bodyPr anchor="b"/>
          <a:lstStyle>
            <a:lvl1pPr marL="0" indent="0">
              <a:buNone/>
              <a:defRPr sz="2000"/>
            </a:lvl1pPr>
            <a:lvl2pPr marL="457082" indent="0">
              <a:buNone/>
              <a:defRPr sz="1800"/>
            </a:lvl2pPr>
            <a:lvl3pPr marL="914165" indent="0">
              <a:buNone/>
              <a:defRPr sz="1600"/>
            </a:lvl3pPr>
            <a:lvl4pPr marL="1371250" indent="0">
              <a:buNone/>
              <a:defRPr sz="1400"/>
            </a:lvl4pPr>
            <a:lvl5pPr marL="1828332" indent="0">
              <a:buNone/>
              <a:defRPr sz="1400"/>
            </a:lvl5pPr>
            <a:lvl6pPr marL="2285415" indent="0">
              <a:buNone/>
              <a:defRPr sz="1400"/>
            </a:lvl6pPr>
            <a:lvl7pPr marL="2742500" indent="0">
              <a:buNone/>
              <a:defRPr sz="1400"/>
            </a:lvl7pPr>
            <a:lvl8pPr marL="3199580" indent="0">
              <a:buNone/>
              <a:defRPr sz="1400"/>
            </a:lvl8pPr>
            <a:lvl9pPr marL="3656665"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6682478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3363745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82" indent="0">
              <a:buNone/>
              <a:defRPr sz="2000" b="1"/>
            </a:lvl2pPr>
            <a:lvl3pPr marL="914165" indent="0">
              <a:buNone/>
              <a:defRPr sz="1800" b="1"/>
            </a:lvl3pPr>
            <a:lvl4pPr marL="1371250" indent="0">
              <a:buNone/>
              <a:defRPr sz="1600" b="1"/>
            </a:lvl4pPr>
            <a:lvl5pPr marL="1828332" indent="0">
              <a:buNone/>
              <a:defRPr sz="1600" b="1"/>
            </a:lvl5pPr>
            <a:lvl6pPr marL="2285415" indent="0">
              <a:buNone/>
              <a:defRPr sz="1600" b="1"/>
            </a:lvl6pPr>
            <a:lvl7pPr marL="2742500" indent="0">
              <a:buNone/>
              <a:defRPr sz="1600" b="1"/>
            </a:lvl7pPr>
            <a:lvl8pPr marL="3199580" indent="0">
              <a:buNone/>
              <a:defRPr sz="1600" b="1"/>
            </a:lvl8pPr>
            <a:lvl9pPr marL="3656665"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Slide Number Placeholder 7"/>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6304753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F444C931-CF5E-A048-A266-08BD1F9BD59C}" type="slidenum">
              <a:rPr lang="en-US"/>
              <a:pPr/>
              <a:t>‹#›</a:t>
            </a:fld>
            <a:endParaRPr lang="en-US"/>
          </a:p>
        </p:txBody>
      </p:sp>
    </p:spTree>
    <p:extLst>
      <p:ext uri="{BB962C8B-B14F-4D97-AF65-F5344CB8AC3E}">
        <p14:creationId xmlns:p14="http://schemas.microsoft.com/office/powerpoint/2010/main" val="225582117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1CFD649-2593-1949-AF94-0209476CB20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2081464"/>
      </p:ext>
    </p:extLst>
  </p:cSld>
  <p:clrMapOvr>
    <a:masterClrMapping/>
  </p:clrMapOvr>
  <p:transition>
    <p:fade/>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7084807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Slide Number Placeholder 2"/>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46503735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5"/>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2440461722"/>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82" indent="0">
              <a:buNone/>
              <a:defRPr sz="2800"/>
            </a:lvl2pPr>
            <a:lvl3pPr marL="914165" indent="0">
              <a:buNone/>
              <a:defRPr sz="2400"/>
            </a:lvl3pPr>
            <a:lvl4pPr marL="1371250" indent="0">
              <a:buNone/>
              <a:defRPr sz="2000"/>
            </a:lvl4pPr>
            <a:lvl5pPr marL="1828332" indent="0">
              <a:buNone/>
              <a:defRPr sz="2000"/>
            </a:lvl5pPr>
            <a:lvl6pPr marL="2285415" indent="0">
              <a:buNone/>
              <a:defRPr sz="2000"/>
            </a:lvl6pPr>
            <a:lvl7pPr marL="2742500" indent="0">
              <a:buNone/>
              <a:defRPr sz="2000"/>
            </a:lvl7pPr>
            <a:lvl8pPr marL="3199580" indent="0">
              <a:buNone/>
              <a:defRPr sz="2000"/>
            </a:lvl8pPr>
            <a:lvl9pPr marL="3656665"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82" indent="0">
              <a:buNone/>
              <a:defRPr sz="1200"/>
            </a:lvl2pPr>
            <a:lvl3pPr marL="914165" indent="0">
              <a:buNone/>
              <a:defRPr sz="1000"/>
            </a:lvl3pPr>
            <a:lvl4pPr marL="1371250" indent="0">
              <a:buNone/>
              <a:defRPr sz="900"/>
            </a:lvl4pPr>
            <a:lvl5pPr marL="1828332" indent="0">
              <a:buNone/>
              <a:defRPr sz="900"/>
            </a:lvl5pPr>
            <a:lvl6pPr marL="2285415" indent="0">
              <a:buNone/>
              <a:defRPr sz="900"/>
            </a:lvl6pPr>
            <a:lvl7pPr marL="2742500" indent="0">
              <a:buNone/>
              <a:defRPr sz="900"/>
            </a:lvl7pPr>
            <a:lvl8pPr marL="3199580" indent="0">
              <a:buNone/>
              <a:defRPr sz="900"/>
            </a:lvl8pPr>
            <a:lvl9pPr marL="3656665"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1101765682"/>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942774688"/>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1"/>
          </p:nvPr>
        </p:nvSpPr>
        <p:spPr/>
        <p:txBody>
          <a:bodyPr/>
          <a:lstStyle>
            <a:lvl1pPr>
              <a:defRPr/>
            </a:lvl1pPr>
          </a:lstStyle>
          <a:p>
            <a:r>
              <a:rPr lang="en-US">
                <a:solidFill>
                  <a:srgbClr val="FFFFFF"/>
                </a:solidFill>
              </a:rPr>
              <a:t>Source</a:t>
            </a:r>
            <a:endParaRPr lang="en-US" sz="1400">
              <a:solidFill>
                <a:srgbClr val="FFFFFF"/>
              </a:solidFill>
            </a:endParaRPr>
          </a:p>
        </p:txBody>
      </p:sp>
    </p:spTree>
    <p:extLst>
      <p:ext uri="{BB962C8B-B14F-4D97-AF65-F5344CB8AC3E}">
        <p14:creationId xmlns:p14="http://schemas.microsoft.com/office/powerpoint/2010/main" val="3846092848"/>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1026"/>
          <p:cNvGrpSpPr>
            <a:grpSpLocks/>
          </p:cNvGrpSpPr>
          <p:nvPr/>
        </p:nvGrpSpPr>
        <p:grpSpPr bwMode="auto">
          <a:xfrm>
            <a:off x="228600" y="3124200"/>
            <a:ext cx="8564563" cy="390525"/>
            <a:chOff x="144" y="1968"/>
            <a:chExt cx="5395" cy="246"/>
          </a:xfrm>
        </p:grpSpPr>
        <p:sp>
          <p:nvSpPr>
            <p:cNvPr id="5" name="Freeform 1027"/>
            <p:cNvSpPr>
              <a:spLocks/>
            </p:cNvSpPr>
            <p:nvPr userDrawn="1"/>
          </p:nvSpPr>
          <p:spPr bwMode="auto">
            <a:xfrm rot="-5400000" flipH="1" flipV="1">
              <a:off x="2794" y="-586"/>
              <a:ext cx="96" cy="5395"/>
            </a:xfrm>
            <a:custGeom>
              <a:avLst/>
              <a:gdLst>
                <a:gd name="T0" fmla="*/ 0 w 1699"/>
                <a:gd name="T1" fmla="*/ 1436 h 3264"/>
                <a:gd name="T2" fmla="*/ 1 w 1699"/>
                <a:gd name="T3" fmla="*/ 478 h 3264"/>
                <a:gd name="T4" fmla="*/ 1 w 1699"/>
                <a:gd name="T5" fmla="*/ 88 h 3264"/>
                <a:gd name="T6" fmla="*/ 3 w 1699"/>
                <a:gd name="T7" fmla="*/ 88 h 3264"/>
                <a:gd name="T8" fmla="*/ 4 w 1699"/>
                <a:gd name="T9" fmla="*/ 28 h 3264"/>
                <a:gd name="T10" fmla="*/ 5 w 1699"/>
                <a:gd name="T11" fmla="*/ 68 h 3264"/>
                <a:gd name="T12" fmla="*/ 5 w 1699"/>
                <a:gd name="T13" fmla="*/ 436 h 3264"/>
                <a:gd name="T14" fmla="*/ 5 w 1699"/>
                <a:gd name="T15" fmla="*/ 1109 h 3264"/>
                <a:gd name="T16" fmla="*/ 5 w 1699"/>
                <a:gd name="T17" fmla="*/ 2012 h 3264"/>
                <a:gd name="T18" fmla="*/ 5 w 1699"/>
                <a:gd name="T19" fmla="*/ 3215 h 3264"/>
                <a:gd name="T20" fmla="*/ 5 w 1699"/>
                <a:gd name="T21" fmla="*/ 4319 h 3264"/>
                <a:gd name="T22" fmla="*/ 5 w 1699"/>
                <a:gd name="T23" fmla="*/ 6097 h 3264"/>
                <a:gd name="T24" fmla="*/ 5 w 1699"/>
                <a:gd name="T25" fmla="*/ 7732 h 3264"/>
                <a:gd name="T26" fmla="*/ 5 w 1699"/>
                <a:gd name="T27" fmla="*/ 8347 h 3264"/>
                <a:gd name="T28" fmla="*/ 5 w 1699"/>
                <a:gd name="T29" fmla="*/ 8835 h 3264"/>
                <a:gd name="T30" fmla="*/ 4 w 1699"/>
                <a:gd name="T31" fmla="*/ 8835 h 3264"/>
                <a:gd name="T32" fmla="*/ 3 w 1699"/>
                <a:gd name="T33" fmla="*/ 8754 h 3264"/>
                <a:gd name="T34" fmla="*/ 2 w 1699"/>
                <a:gd name="T35" fmla="*/ 8876 h 3264"/>
                <a:gd name="T36" fmla="*/ 0 w 1699"/>
                <a:gd name="T37" fmla="*/ 8653 h 3264"/>
                <a:gd name="T38" fmla="*/ 0 w 1699"/>
                <a:gd name="T39" fmla="*/ 8059 h 3264"/>
                <a:gd name="T40" fmla="*/ 0 w 1699"/>
                <a:gd name="T41" fmla="*/ 7243 h 3264"/>
                <a:gd name="T42" fmla="*/ 0 w 1699"/>
                <a:gd name="T43" fmla="*/ 6097 h 3264"/>
                <a:gd name="T44" fmla="*/ 0 w 1699"/>
                <a:gd name="T45" fmla="*/ 4954 h 3264"/>
                <a:gd name="T46" fmla="*/ 0 w 1699"/>
                <a:gd name="T47" fmla="*/ 3440 h 3264"/>
                <a:gd name="T48" fmla="*/ 0 w 1699"/>
                <a:gd name="T49" fmla="*/ 2499 h 3264"/>
                <a:gd name="T50" fmla="*/ 0 w 1699"/>
                <a:gd name="T51" fmla="*/ 1436 h 3264"/>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nvGrpSpPr>
            <p:cNvPr id="6" name="Group 1028"/>
            <p:cNvGrpSpPr>
              <a:grpSpLocks/>
            </p:cNvGrpSpPr>
            <p:nvPr userDrawn="1"/>
          </p:nvGrpSpPr>
          <p:grpSpPr bwMode="auto">
            <a:xfrm>
              <a:off x="2400" y="1968"/>
              <a:ext cx="768" cy="246"/>
              <a:chOff x="1797" y="3074"/>
              <a:chExt cx="2346" cy="655"/>
            </a:xfrm>
          </p:grpSpPr>
          <p:grpSp>
            <p:nvGrpSpPr>
              <p:cNvPr id="7" name="Group 1029"/>
              <p:cNvGrpSpPr>
                <a:grpSpLocks/>
              </p:cNvGrpSpPr>
              <p:nvPr/>
            </p:nvGrpSpPr>
            <p:grpSpPr bwMode="auto">
              <a:xfrm>
                <a:off x="1797" y="3074"/>
                <a:ext cx="2346" cy="655"/>
                <a:chOff x="1865" y="1810"/>
                <a:chExt cx="2346" cy="655"/>
              </a:xfrm>
            </p:grpSpPr>
            <p:sp>
              <p:nvSpPr>
                <p:cNvPr id="11" name="Freeform 1030"/>
                <p:cNvSpPr>
                  <a:spLocks/>
                </p:cNvSpPr>
                <p:nvPr/>
              </p:nvSpPr>
              <p:spPr bwMode="auto">
                <a:xfrm>
                  <a:off x="2051" y="2007"/>
                  <a:ext cx="2160" cy="458"/>
                </a:xfrm>
                <a:custGeom>
                  <a:avLst/>
                  <a:gdLst>
                    <a:gd name="T0" fmla="*/ 7 w 2161"/>
                    <a:gd name="T1" fmla="*/ 139 h 457"/>
                    <a:gd name="T2" fmla="*/ 89 w 2161"/>
                    <a:gd name="T3" fmla="*/ 268 h 457"/>
                    <a:gd name="T4" fmla="*/ 187 w 2161"/>
                    <a:gd name="T5" fmla="*/ 335 h 457"/>
                    <a:gd name="T6" fmla="*/ 351 w 2161"/>
                    <a:gd name="T7" fmla="*/ 305 h 457"/>
                    <a:gd name="T8" fmla="*/ 561 w 2161"/>
                    <a:gd name="T9" fmla="*/ 283 h 457"/>
                    <a:gd name="T10" fmla="*/ 852 w 2161"/>
                    <a:gd name="T11" fmla="*/ 261 h 457"/>
                    <a:gd name="T12" fmla="*/ 1165 w 2161"/>
                    <a:gd name="T13" fmla="*/ 261 h 457"/>
                    <a:gd name="T14" fmla="*/ 1539 w 2161"/>
                    <a:gd name="T15" fmla="*/ 320 h 457"/>
                    <a:gd name="T16" fmla="*/ 1756 w 2161"/>
                    <a:gd name="T17" fmla="*/ 403 h 457"/>
                    <a:gd name="T18" fmla="*/ 1905 w 2161"/>
                    <a:gd name="T19" fmla="*/ 455 h 457"/>
                    <a:gd name="T20" fmla="*/ 2047 w 2161"/>
                    <a:gd name="T21" fmla="*/ 425 h 457"/>
                    <a:gd name="T22" fmla="*/ 2107 w 2161"/>
                    <a:gd name="T23" fmla="*/ 350 h 457"/>
                    <a:gd name="T24" fmla="*/ 2107 w 2161"/>
                    <a:gd name="T25" fmla="*/ 253 h 457"/>
                    <a:gd name="T26" fmla="*/ 2002 w 2161"/>
                    <a:gd name="T27" fmla="*/ 154 h 457"/>
                    <a:gd name="T28" fmla="*/ 1165 w 2161"/>
                    <a:gd name="T29" fmla="*/ 27 h 457"/>
                    <a:gd name="T30" fmla="*/ 336 w 2161"/>
                    <a:gd name="T31" fmla="*/ 4 h 457"/>
                    <a:gd name="T32" fmla="*/ 52 w 2161"/>
                    <a:gd name="T33" fmla="*/ 49 h 457"/>
                    <a:gd name="T34" fmla="*/ 7 w 2161"/>
                    <a:gd name="T35" fmla="*/ 139 h 45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12" name="Freeform 1031"/>
                <p:cNvSpPr>
                  <a:spLocks/>
                </p:cNvSpPr>
                <p:nvPr/>
              </p:nvSpPr>
              <p:spPr bwMode="auto">
                <a:xfrm>
                  <a:off x="1865" y="1810"/>
                  <a:ext cx="2340" cy="586"/>
                </a:xfrm>
                <a:custGeom>
                  <a:avLst/>
                  <a:gdLst>
                    <a:gd name="T0" fmla="*/ 506 w 2341"/>
                    <a:gd name="T1" fmla="*/ 443 h 585"/>
                    <a:gd name="T2" fmla="*/ 274 w 2341"/>
                    <a:gd name="T3" fmla="*/ 517 h 585"/>
                    <a:gd name="T4" fmla="*/ 72 w 2341"/>
                    <a:gd name="T5" fmla="*/ 488 h 585"/>
                    <a:gd name="T6" fmla="*/ 5 w 2341"/>
                    <a:gd name="T7" fmla="*/ 375 h 585"/>
                    <a:gd name="T8" fmla="*/ 43 w 2341"/>
                    <a:gd name="T9" fmla="*/ 224 h 585"/>
                    <a:gd name="T10" fmla="*/ 215 w 2341"/>
                    <a:gd name="T11" fmla="*/ 89 h 585"/>
                    <a:gd name="T12" fmla="*/ 476 w 2341"/>
                    <a:gd name="T13" fmla="*/ 52 h 585"/>
                    <a:gd name="T14" fmla="*/ 731 w 2341"/>
                    <a:gd name="T15" fmla="*/ 74 h 585"/>
                    <a:gd name="T16" fmla="*/ 1090 w 2341"/>
                    <a:gd name="T17" fmla="*/ 37 h 585"/>
                    <a:gd name="T18" fmla="*/ 1365 w 2341"/>
                    <a:gd name="T19" fmla="*/ 7 h 585"/>
                    <a:gd name="T20" fmla="*/ 1776 w 2341"/>
                    <a:gd name="T21" fmla="*/ 7 h 585"/>
                    <a:gd name="T22" fmla="*/ 2202 w 2341"/>
                    <a:gd name="T23" fmla="*/ 52 h 585"/>
                    <a:gd name="T24" fmla="*/ 2285 w 2341"/>
                    <a:gd name="T25" fmla="*/ 111 h 585"/>
                    <a:gd name="T26" fmla="*/ 2330 w 2341"/>
                    <a:gd name="T27" fmla="*/ 246 h 585"/>
                    <a:gd name="T28" fmla="*/ 2337 w 2341"/>
                    <a:gd name="T29" fmla="*/ 375 h 585"/>
                    <a:gd name="T30" fmla="*/ 2322 w 2341"/>
                    <a:gd name="T31" fmla="*/ 458 h 585"/>
                    <a:gd name="T32" fmla="*/ 2337 w 2341"/>
                    <a:gd name="T33" fmla="*/ 540 h 585"/>
                    <a:gd name="T34" fmla="*/ 2307 w 2341"/>
                    <a:gd name="T35" fmla="*/ 585 h 585"/>
                    <a:gd name="T36" fmla="*/ 2232 w 2341"/>
                    <a:gd name="T37" fmla="*/ 555 h 585"/>
                    <a:gd name="T38" fmla="*/ 2060 w 2341"/>
                    <a:gd name="T39" fmla="*/ 488 h 585"/>
                    <a:gd name="T40" fmla="*/ 1776 w 2341"/>
                    <a:gd name="T41" fmla="*/ 450 h 585"/>
                    <a:gd name="T42" fmla="*/ 1611 w 2341"/>
                    <a:gd name="T43" fmla="*/ 450 h 585"/>
                    <a:gd name="T44" fmla="*/ 1327 w 2341"/>
                    <a:gd name="T45" fmla="*/ 420 h 585"/>
                    <a:gd name="T46" fmla="*/ 1193 w 2341"/>
                    <a:gd name="T47" fmla="*/ 413 h 585"/>
                    <a:gd name="T48" fmla="*/ 895 w 2341"/>
                    <a:gd name="T49" fmla="*/ 428 h 585"/>
                    <a:gd name="T50" fmla="*/ 671 w 2341"/>
                    <a:gd name="T51" fmla="*/ 413 h 585"/>
                    <a:gd name="T52" fmla="*/ 506 w 2341"/>
                    <a:gd name="T53" fmla="*/ 443 h 585"/>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grpSp>
          <p:sp>
            <p:nvSpPr>
              <p:cNvPr id="8" name="Freeform 1032"/>
              <p:cNvSpPr>
                <a:spLocks/>
              </p:cNvSpPr>
              <p:nvPr/>
            </p:nvSpPr>
            <p:spPr bwMode="auto">
              <a:xfrm>
                <a:off x="1864" y="3173"/>
                <a:ext cx="898" cy="397"/>
              </a:xfrm>
              <a:custGeom>
                <a:avLst/>
                <a:gdLst>
                  <a:gd name="T0" fmla="*/ 247 w 898"/>
                  <a:gd name="T1" fmla="*/ 397 h 397"/>
                  <a:gd name="T2" fmla="*/ 239 w 898"/>
                  <a:gd name="T3" fmla="*/ 269 h 397"/>
                  <a:gd name="T4" fmla="*/ 142 w 898"/>
                  <a:gd name="T5" fmla="*/ 307 h 397"/>
                  <a:gd name="T6" fmla="*/ 0 w 898"/>
                  <a:gd name="T7" fmla="*/ 299 h 397"/>
                  <a:gd name="T8" fmla="*/ 120 w 898"/>
                  <a:gd name="T9" fmla="*/ 262 h 397"/>
                  <a:gd name="T10" fmla="*/ 224 w 898"/>
                  <a:gd name="T11" fmla="*/ 202 h 397"/>
                  <a:gd name="T12" fmla="*/ 209 w 898"/>
                  <a:gd name="T13" fmla="*/ 67 h 397"/>
                  <a:gd name="T14" fmla="*/ 232 w 898"/>
                  <a:gd name="T15" fmla="*/ 0 h 397"/>
                  <a:gd name="T16" fmla="*/ 292 w 898"/>
                  <a:gd name="T17" fmla="*/ 90 h 397"/>
                  <a:gd name="T18" fmla="*/ 314 w 898"/>
                  <a:gd name="T19" fmla="*/ 187 h 397"/>
                  <a:gd name="T20" fmla="*/ 486 w 898"/>
                  <a:gd name="T21" fmla="*/ 135 h 397"/>
                  <a:gd name="T22" fmla="*/ 651 w 898"/>
                  <a:gd name="T23" fmla="*/ 112 h 397"/>
                  <a:gd name="T24" fmla="*/ 898 w 898"/>
                  <a:gd name="T25" fmla="*/ 82 h 397"/>
                  <a:gd name="T26" fmla="*/ 748 w 898"/>
                  <a:gd name="T27" fmla="*/ 150 h 397"/>
                  <a:gd name="T28" fmla="*/ 464 w 898"/>
                  <a:gd name="T29" fmla="*/ 187 h 397"/>
                  <a:gd name="T30" fmla="*/ 314 w 898"/>
                  <a:gd name="T31" fmla="*/ 232 h 397"/>
                  <a:gd name="T32" fmla="*/ 322 w 898"/>
                  <a:gd name="T33" fmla="*/ 374 h 397"/>
                  <a:gd name="T34" fmla="*/ 247 w 898"/>
                  <a:gd name="T35" fmla="*/ 397 h 39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9" name="Freeform 1033"/>
              <p:cNvSpPr>
                <a:spLocks/>
              </p:cNvSpPr>
              <p:nvPr/>
            </p:nvSpPr>
            <p:spPr bwMode="auto">
              <a:xfrm>
                <a:off x="3352" y="3074"/>
                <a:ext cx="156" cy="338"/>
              </a:xfrm>
              <a:custGeom>
                <a:avLst/>
                <a:gdLst>
                  <a:gd name="T0" fmla="*/ 88 w 157"/>
                  <a:gd name="T1" fmla="*/ 8 h 337"/>
                  <a:gd name="T2" fmla="*/ 155 w 157"/>
                  <a:gd name="T3" fmla="*/ 197 h 337"/>
                  <a:gd name="T4" fmla="*/ 140 w 157"/>
                  <a:gd name="T5" fmla="*/ 339 h 337"/>
                  <a:gd name="T6" fmla="*/ 0 w 157"/>
                  <a:gd name="T7" fmla="*/ 0 h 337"/>
                  <a:gd name="T8" fmla="*/ 88 w 157"/>
                  <a:gd name="T9" fmla="*/ 8 h 33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7" h="337">
                    <a:moveTo>
                      <a:pt x="90" y="8"/>
                    </a:moveTo>
                    <a:lnTo>
                      <a:pt x="157" y="195"/>
                    </a:lnTo>
                    <a:lnTo>
                      <a:pt x="142" y="337"/>
                    </a:lnTo>
                    <a:lnTo>
                      <a:pt x="0" y="0"/>
                    </a:lnTo>
                    <a:lnTo>
                      <a:pt x="90" y="8"/>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10" name="Freeform 1034"/>
              <p:cNvSpPr>
                <a:spLocks/>
              </p:cNvSpPr>
              <p:nvPr/>
            </p:nvSpPr>
            <p:spPr bwMode="auto">
              <a:xfrm>
                <a:off x="3306" y="3127"/>
                <a:ext cx="809" cy="397"/>
              </a:xfrm>
              <a:custGeom>
                <a:avLst/>
                <a:gdLst>
                  <a:gd name="T0" fmla="*/ 0 w 808"/>
                  <a:gd name="T1" fmla="*/ 368 h 396"/>
                  <a:gd name="T2" fmla="*/ 105 w 808"/>
                  <a:gd name="T3" fmla="*/ 368 h 396"/>
                  <a:gd name="T4" fmla="*/ 255 w 808"/>
                  <a:gd name="T5" fmla="*/ 308 h 396"/>
                  <a:gd name="T6" fmla="*/ 473 w 808"/>
                  <a:gd name="T7" fmla="*/ 112 h 396"/>
                  <a:gd name="T8" fmla="*/ 307 w 808"/>
                  <a:gd name="T9" fmla="*/ 67 h 396"/>
                  <a:gd name="T10" fmla="*/ 232 w 808"/>
                  <a:gd name="T11" fmla="*/ 22 h 396"/>
                  <a:gd name="T12" fmla="*/ 352 w 808"/>
                  <a:gd name="T13" fmla="*/ 22 h 396"/>
                  <a:gd name="T14" fmla="*/ 526 w 808"/>
                  <a:gd name="T15" fmla="*/ 74 h 396"/>
                  <a:gd name="T16" fmla="*/ 623 w 808"/>
                  <a:gd name="T17" fmla="*/ 0 h 396"/>
                  <a:gd name="T18" fmla="*/ 683 w 808"/>
                  <a:gd name="T19" fmla="*/ 0 h 396"/>
                  <a:gd name="T20" fmla="*/ 578 w 808"/>
                  <a:gd name="T21" fmla="*/ 82 h 396"/>
                  <a:gd name="T22" fmla="*/ 803 w 808"/>
                  <a:gd name="T23" fmla="*/ 134 h 396"/>
                  <a:gd name="T24" fmla="*/ 810 w 808"/>
                  <a:gd name="T25" fmla="*/ 211 h 396"/>
                  <a:gd name="T26" fmla="*/ 518 w 808"/>
                  <a:gd name="T27" fmla="*/ 134 h 396"/>
                  <a:gd name="T28" fmla="*/ 344 w 808"/>
                  <a:gd name="T29" fmla="*/ 293 h 396"/>
                  <a:gd name="T30" fmla="*/ 277 w 808"/>
                  <a:gd name="T31" fmla="*/ 346 h 396"/>
                  <a:gd name="T32" fmla="*/ 157 w 808"/>
                  <a:gd name="T33" fmla="*/ 398 h 396"/>
                  <a:gd name="T34" fmla="*/ 0 w 808"/>
                  <a:gd name="T35" fmla="*/ 368 h 39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grpSp>
      </p:grpSp>
      <p:sp>
        <p:nvSpPr>
          <p:cNvPr id="201739" name="Rectangle 1035"/>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201740" name="Rectangle 1036"/>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037"/>
          <p:cNvSpPr>
            <a:spLocks noGrp="1" noChangeArrowheads="1"/>
          </p:cNvSpPr>
          <p:nvPr>
            <p:ph type="dt" sz="half" idx="10"/>
          </p:nvPr>
        </p:nvSpPr>
        <p:spPr>
          <a:xfrm>
            <a:off x="685800" y="6324600"/>
            <a:ext cx="1905000" cy="457200"/>
          </a:xfrm>
        </p:spPr>
        <p:txBody>
          <a:bodyPr/>
          <a:lstStyle>
            <a:lvl1pPr eaLnBrk="0" hangingPunct="0">
              <a:defRPr>
                <a:ea typeface="ＭＳ Ｐゴシック" charset="0"/>
                <a:cs typeface="ＭＳ Ｐゴシック" charset="0"/>
              </a:defRPr>
            </a:lvl1pPr>
          </a:lstStyle>
          <a:p>
            <a:pPr>
              <a:defRPr/>
            </a:pPr>
            <a:fld id="{35D55EB5-15AB-6440-91FD-CECBC7648FD3}" type="datetime1">
              <a:rPr lang="en-US"/>
              <a:pPr>
                <a:defRPr/>
              </a:pPr>
              <a:t>7/6/20</a:t>
            </a:fld>
            <a:endParaRPr lang="en-US"/>
          </a:p>
        </p:txBody>
      </p:sp>
      <p:sp>
        <p:nvSpPr>
          <p:cNvPr id="14" name="Rectangle 1038"/>
          <p:cNvSpPr>
            <a:spLocks noGrp="1" noChangeArrowheads="1"/>
          </p:cNvSpPr>
          <p:nvPr>
            <p:ph type="ftr" sz="quarter" idx="11"/>
          </p:nvPr>
        </p:nvSpPr>
        <p:spPr>
          <a:xfrm>
            <a:off x="3124200" y="6324600"/>
            <a:ext cx="2895600" cy="457200"/>
          </a:xfrm>
        </p:spPr>
        <p:txBody>
          <a:bodyPr/>
          <a:lstStyle>
            <a:lvl1pPr eaLnBrk="0" hangingPunct="0">
              <a:defRPr>
                <a:ea typeface="ＭＳ Ｐゴシック" charset="0"/>
                <a:cs typeface="ＭＳ Ｐゴシック" charset="0"/>
              </a:defRPr>
            </a:lvl1pPr>
          </a:lstStyle>
          <a:p>
            <a:pPr>
              <a:defRPr/>
            </a:pPr>
            <a:endParaRPr lang="en-US"/>
          </a:p>
        </p:txBody>
      </p:sp>
      <p:sp>
        <p:nvSpPr>
          <p:cNvPr id="15" name="Rectangle 1039"/>
          <p:cNvSpPr>
            <a:spLocks noGrp="1" noChangeArrowheads="1"/>
          </p:cNvSpPr>
          <p:nvPr>
            <p:ph type="sldNum" sz="quarter" idx="12"/>
          </p:nvPr>
        </p:nvSpPr>
        <p:spPr>
          <a:xfrm>
            <a:off x="6553200" y="6324600"/>
            <a:ext cx="1905000" cy="457200"/>
          </a:xfrm>
        </p:spPr>
        <p:txBody>
          <a:bodyPr/>
          <a:lstStyle>
            <a:lvl1pPr eaLnBrk="0" hangingPunct="0">
              <a:defRPr>
                <a:ea typeface="ＭＳ Ｐゴシック" charset="0"/>
                <a:cs typeface="ＭＳ Ｐゴシック" charset="0"/>
              </a:defRPr>
            </a:lvl1pPr>
          </a:lstStyle>
          <a:p>
            <a:pPr>
              <a:defRPr/>
            </a:pPr>
            <a:fld id="{E44E9E02-A29B-344D-992E-6554B81140A1}" type="slidenum">
              <a:rPr lang="en-US"/>
              <a:pPr>
                <a:defRPr/>
              </a:pPr>
              <a:t>‹#›</a:t>
            </a:fld>
            <a:endParaRPr lang="en-US"/>
          </a:p>
        </p:txBody>
      </p:sp>
    </p:spTree>
    <p:extLst>
      <p:ext uri="{BB962C8B-B14F-4D97-AF65-F5344CB8AC3E}">
        <p14:creationId xmlns:p14="http://schemas.microsoft.com/office/powerpoint/2010/main" val="1349385331"/>
      </p:ext>
    </p:extLst>
  </p:cSld>
  <p:clrMapOvr>
    <a:masterClrMapping/>
  </p:clrMapOvr>
  <p:transition>
    <p:fade thruBlk="1"/>
  </p:transition>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EA98A14-6BB7-FF42-8074-0A0C8690D3F0}" type="datetime1">
              <a:rPr lang="en-US"/>
              <a:pPr>
                <a:defRPr/>
              </a:pPr>
              <a:t>7/6/20</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B88BA7B-BA82-274E-8E5E-3CDC483A1718}" type="slidenum">
              <a:rPr lang="en-US"/>
              <a:pPr>
                <a:defRPr/>
              </a:pPr>
              <a:t>‹#›</a:t>
            </a:fld>
            <a:endParaRPr lang="en-US"/>
          </a:p>
        </p:txBody>
      </p:sp>
    </p:spTree>
    <p:extLst>
      <p:ext uri="{BB962C8B-B14F-4D97-AF65-F5344CB8AC3E}">
        <p14:creationId xmlns:p14="http://schemas.microsoft.com/office/powerpoint/2010/main" val="4169690526"/>
      </p:ext>
    </p:extLst>
  </p:cSld>
  <p:clrMapOvr>
    <a:masterClrMapping/>
  </p:clrMapOvr>
  <p:transition>
    <p:fade thruBlk="1"/>
  </p:transition>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9376EA7-877A-C949-AE54-6429926E4E8D}" type="datetime1">
              <a:rPr lang="en-US"/>
              <a:pPr>
                <a:defRPr/>
              </a:pPr>
              <a:t>7/6/20</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485D180-A2E3-1747-BA85-0C7A59D47746}" type="slidenum">
              <a:rPr lang="en-US"/>
              <a:pPr>
                <a:defRPr/>
              </a:pPr>
              <a:t>‹#›</a:t>
            </a:fld>
            <a:endParaRPr lang="en-US"/>
          </a:p>
        </p:txBody>
      </p:sp>
    </p:spTree>
    <p:extLst>
      <p:ext uri="{BB962C8B-B14F-4D97-AF65-F5344CB8AC3E}">
        <p14:creationId xmlns:p14="http://schemas.microsoft.com/office/powerpoint/2010/main" val="2490031561"/>
      </p:ext>
    </p:extLst>
  </p:cSld>
  <p:clrMapOvr>
    <a:masterClrMapping/>
  </p:clrMapOvr>
  <p:transition>
    <p:fade thruBlk="1"/>
  </p:transition>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6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9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4EE56209-0A0F-7940-ACD4-62799D319F5A}" type="datetime1">
              <a:rPr lang="en-US"/>
              <a:pPr>
                <a:defRPr/>
              </a:pPr>
              <a:t>7/6/20</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82950C81-0BA9-1C4A-BB37-43A690FA8219}" type="slidenum">
              <a:rPr lang="en-US"/>
              <a:pPr>
                <a:defRPr/>
              </a:pPr>
              <a:t>‹#›</a:t>
            </a:fld>
            <a:endParaRPr lang="en-US"/>
          </a:p>
        </p:txBody>
      </p:sp>
    </p:spTree>
    <p:extLst>
      <p:ext uri="{BB962C8B-B14F-4D97-AF65-F5344CB8AC3E}">
        <p14:creationId xmlns:p14="http://schemas.microsoft.com/office/powerpoint/2010/main" val="711845285"/>
      </p:ext>
    </p:extLst>
  </p:cSld>
  <p:clrMapOvr>
    <a:masterClrMapping/>
  </p:clrMapOvr>
  <p:transition>
    <p:fade thruBlk="1"/>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63AC191-4690-AC48-8FF9-ADA4E9FC10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54961644"/>
      </p:ext>
    </p:extLst>
  </p:cSld>
  <p:clrMapOvr>
    <a:masterClrMapping/>
  </p:clrMapOvr>
  <p:transition>
    <p:fade/>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D77DB8C-7206-B94C-B58C-2187A4F1F85F}" type="datetime1">
              <a:rPr lang="en-US"/>
              <a:pPr>
                <a:defRPr/>
              </a:pPr>
              <a:t>7/6/20</a:t>
            </a:fld>
            <a:endParaRPr lang="en-US"/>
          </a:p>
        </p:txBody>
      </p:sp>
      <p:sp>
        <p:nvSpPr>
          <p:cNvPr id="8"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9"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068CCCF-8880-D147-83F9-30460BD86867}" type="slidenum">
              <a:rPr lang="en-US"/>
              <a:pPr>
                <a:defRPr/>
              </a:pPr>
              <a:t>‹#›</a:t>
            </a:fld>
            <a:endParaRPr lang="en-US"/>
          </a:p>
        </p:txBody>
      </p:sp>
    </p:spTree>
    <p:extLst>
      <p:ext uri="{BB962C8B-B14F-4D97-AF65-F5344CB8AC3E}">
        <p14:creationId xmlns:p14="http://schemas.microsoft.com/office/powerpoint/2010/main" val="2828822233"/>
      </p:ext>
    </p:extLst>
  </p:cSld>
  <p:clrMapOvr>
    <a:masterClrMapping/>
  </p:clrMapOvr>
  <p:transition>
    <p:fade thruBlk="1"/>
  </p:transition>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AC3A0E8-B344-1B46-900B-333240659C99}" type="datetime1">
              <a:rPr lang="en-US"/>
              <a:pPr>
                <a:defRPr/>
              </a:pPr>
              <a:t>7/6/20</a:t>
            </a:fld>
            <a:endParaRPr lang="en-US"/>
          </a:p>
        </p:txBody>
      </p:sp>
      <p:sp>
        <p:nvSpPr>
          <p:cNvPr id="4"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5"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32B013F-A1EC-5E4B-8CAB-81808B2DF185}" type="slidenum">
              <a:rPr lang="en-US"/>
              <a:pPr>
                <a:defRPr/>
              </a:pPr>
              <a:t>‹#›</a:t>
            </a:fld>
            <a:endParaRPr lang="en-US"/>
          </a:p>
        </p:txBody>
      </p:sp>
    </p:spTree>
    <p:extLst>
      <p:ext uri="{BB962C8B-B14F-4D97-AF65-F5344CB8AC3E}">
        <p14:creationId xmlns:p14="http://schemas.microsoft.com/office/powerpoint/2010/main" val="1241347671"/>
      </p:ext>
    </p:extLst>
  </p:cSld>
  <p:clrMapOvr>
    <a:masterClrMapping/>
  </p:clrMapOvr>
  <p:transition>
    <p:fade thruBlk="1"/>
  </p:transition>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5B54F0BC-89D3-6844-83CC-A4ABA74A7BD8}" type="datetime1">
              <a:rPr lang="en-US"/>
              <a:pPr>
                <a:defRPr/>
              </a:pPr>
              <a:t>7/6/20</a:t>
            </a:fld>
            <a:endParaRPr lang="en-US"/>
          </a:p>
        </p:txBody>
      </p:sp>
      <p:sp>
        <p:nvSpPr>
          <p:cNvPr id="3"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4"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854C981-9575-5B4C-9598-4AE6479820A3}" type="slidenum">
              <a:rPr lang="en-US"/>
              <a:pPr>
                <a:defRPr/>
              </a:pPr>
              <a:t>‹#›</a:t>
            </a:fld>
            <a:endParaRPr lang="en-US"/>
          </a:p>
        </p:txBody>
      </p:sp>
    </p:spTree>
    <p:extLst>
      <p:ext uri="{BB962C8B-B14F-4D97-AF65-F5344CB8AC3E}">
        <p14:creationId xmlns:p14="http://schemas.microsoft.com/office/powerpoint/2010/main" val="3570958819"/>
      </p:ext>
    </p:extLst>
  </p:cSld>
  <p:clrMapOvr>
    <a:masterClrMapping/>
  </p:clrMapOvr>
  <p:transition>
    <p:fade thruBlk="1"/>
  </p:transition>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1EFCB304-A27E-E744-8397-1292C50F82C3}" type="datetime1">
              <a:rPr lang="en-US"/>
              <a:pPr>
                <a:defRPr/>
              </a:pPr>
              <a:t>7/6/20</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8730E45-D14F-814A-8DC7-7956C27FC3AF}" type="slidenum">
              <a:rPr lang="en-US"/>
              <a:pPr>
                <a:defRPr/>
              </a:pPr>
              <a:t>‹#›</a:t>
            </a:fld>
            <a:endParaRPr lang="en-US"/>
          </a:p>
        </p:txBody>
      </p:sp>
    </p:spTree>
    <p:extLst>
      <p:ext uri="{BB962C8B-B14F-4D97-AF65-F5344CB8AC3E}">
        <p14:creationId xmlns:p14="http://schemas.microsoft.com/office/powerpoint/2010/main" val="678063748"/>
      </p:ext>
    </p:extLst>
  </p:cSld>
  <p:clrMapOvr>
    <a:masterClrMapping/>
  </p:clrMapOvr>
  <p:transition>
    <p:fade thruBlk="1"/>
  </p:transition>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E6038BA6-6F90-5447-83C7-3086A48A1A89}" type="datetime1">
              <a:rPr lang="en-US"/>
              <a:pPr>
                <a:defRPr/>
              </a:pPr>
              <a:t>7/6/20</a:t>
            </a:fld>
            <a:endParaRPr lang="en-US"/>
          </a:p>
        </p:txBody>
      </p:sp>
      <p:sp>
        <p:nvSpPr>
          <p:cNvPr id="6"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7"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ECE8F03-4B07-5F46-9C71-E3D39DB92AC2}" type="slidenum">
              <a:rPr lang="en-US"/>
              <a:pPr>
                <a:defRPr/>
              </a:pPr>
              <a:t>‹#›</a:t>
            </a:fld>
            <a:endParaRPr lang="en-US"/>
          </a:p>
        </p:txBody>
      </p:sp>
    </p:spTree>
    <p:extLst>
      <p:ext uri="{BB962C8B-B14F-4D97-AF65-F5344CB8AC3E}">
        <p14:creationId xmlns:p14="http://schemas.microsoft.com/office/powerpoint/2010/main" val="854186244"/>
      </p:ext>
    </p:extLst>
  </p:cSld>
  <p:clrMapOvr>
    <a:masterClrMapping/>
  </p:clrMapOvr>
  <p:transition>
    <p:fade thruBlk="1"/>
  </p:transition>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BEC62303-272E-F74E-9F44-96780C0BCB22}" type="datetime1">
              <a:rPr lang="en-US"/>
              <a:pPr>
                <a:defRPr/>
              </a:pPr>
              <a:t>7/6/20</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0202A63-31CC-5549-A2EF-B9BB67025A98}" type="slidenum">
              <a:rPr lang="en-US"/>
              <a:pPr>
                <a:defRPr/>
              </a:pPr>
              <a:t>‹#›</a:t>
            </a:fld>
            <a:endParaRPr lang="en-US"/>
          </a:p>
        </p:txBody>
      </p:sp>
    </p:spTree>
    <p:extLst>
      <p:ext uri="{BB962C8B-B14F-4D97-AF65-F5344CB8AC3E}">
        <p14:creationId xmlns:p14="http://schemas.microsoft.com/office/powerpoint/2010/main" val="1677648607"/>
      </p:ext>
    </p:extLst>
  </p:cSld>
  <p:clrMapOvr>
    <a:masterClrMapping/>
  </p:clrMapOvr>
  <p:transition>
    <p:fade thruBlk="1"/>
  </p:transition>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65950" y="547688"/>
            <a:ext cx="2147888" cy="56245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19113" y="547688"/>
            <a:ext cx="6294437" cy="56245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1"/>
          <p:cNvSpPr>
            <a:spLocks noGrp="1" noChangeArrowheads="1"/>
          </p:cNvSpPr>
          <p:nvPr>
            <p:ph type="dt" sz="half" idx="10"/>
          </p:nvPr>
        </p:nvSpPr>
        <p:spPr/>
        <p:txBody>
          <a:bodyPr/>
          <a:lstStyle>
            <a:lvl1pPr eaLnBrk="0" hangingPunct="0">
              <a:defRPr>
                <a:ea typeface="ＭＳ Ｐゴシック" charset="0"/>
                <a:cs typeface="ＭＳ Ｐゴシック" charset="0"/>
              </a:defRPr>
            </a:lvl1pPr>
          </a:lstStyle>
          <a:p>
            <a:pPr>
              <a:defRPr/>
            </a:pPr>
            <a:fld id="{F7D06D58-6BB8-304E-A249-14C9F0FD1536}" type="datetime1">
              <a:rPr lang="en-US"/>
              <a:pPr>
                <a:defRPr/>
              </a:pPr>
              <a:t>7/6/20</a:t>
            </a:fld>
            <a:endParaRPr lang="en-US"/>
          </a:p>
        </p:txBody>
      </p:sp>
      <p:sp>
        <p:nvSpPr>
          <p:cNvPr id="5" name="Rectangle 1032"/>
          <p:cNvSpPr>
            <a:spLocks noGrp="1" noChangeArrowheads="1"/>
          </p:cNvSpPr>
          <p:nvPr>
            <p:ph type="ftr" sz="quarter" idx="11"/>
          </p:nvPr>
        </p:nvSpPr>
        <p:spPr/>
        <p:txBody>
          <a:bodyPr/>
          <a:lstStyle>
            <a:lvl1pPr eaLnBrk="0" hangingPunct="0">
              <a:defRPr>
                <a:ea typeface="ＭＳ Ｐゴシック" charset="0"/>
                <a:cs typeface="ＭＳ Ｐゴシック" charset="0"/>
              </a:defRPr>
            </a:lvl1pPr>
          </a:lstStyle>
          <a:p>
            <a:pPr>
              <a:defRPr/>
            </a:pPr>
            <a:endParaRPr lang="en-US"/>
          </a:p>
        </p:txBody>
      </p:sp>
      <p:sp>
        <p:nvSpPr>
          <p:cNvPr id="6" name="Rectangle 1033"/>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6204B204-38EB-C545-B518-402439746B89}" type="slidenum">
              <a:rPr lang="en-US"/>
              <a:pPr>
                <a:defRPr/>
              </a:pPr>
              <a:t>‹#›</a:t>
            </a:fld>
            <a:endParaRPr lang="en-US"/>
          </a:p>
        </p:txBody>
      </p:sp>
    </p:spTree>
    <p:extLst>
      <p:ext uri="{BB962C8B-B14F-4D97-AF65-F5344CB8AC3E}">
        <p14:creationId xmlns:p14="http://schemas.microsoft.com/office/powerpoint/2010/main" val="1807367350"/>
      </p:ext>
    </p:extLst>
  </p:cSld>
  <p:clrMapOvr>
    <a:masterClrMapping/>
  </p:clrMapOvr>
  <p:transition>
    <p:fade thruBlk="1"/>
  </p:transition>
</p:sldLayout>
</file>

<file path=ppt/slideLayouts/slideLayout5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CFAAD64-14B0-564A-B864-08181E6E93E3}" type="slidenum">
              <a:rPr lang="en-US"/>
              <a:pPr>
                <a:defRPr/>
              </a:pPr>
              <a:t>‹#›</a:t>
            </a:fld>
            <a:endParaRPr lang="en-US"/>
          </a:p>
        </p:txBody>
      </p:sp>
    </p:spTree>
    <p:extLst>
      <p:ext uri="{BB962C8B-B14F-4D97-AF65-F5344CB8AC3E}">
        <p14:creationId xmlns:p14="http://schemas.microsoft.com/office/powerpoint/2010/main" val="3898387989"/>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FE89C24-14CC-B540-99EF-23BDE443CDA5}" type="slidenum">
              <a:rPr lang="en-US"/>
              <a:pPr>
                <a:defRPr/>
              </a:pPr>
              <a:t>‹#›</a:t>
            </a:fld>
            <a:endParaRPr lang="en-US"/>
          </a:p>
        </p:txBody>
      </p:sp>
    </p:spTree>
    <p:extLst>
      <p:ext uri="{BB962C8B-B14F-4D97-AF65-F5344CB8AC3E}">
        <p14:creationId xmlns:p14="http://schemas.microsoft.com/office/powerpoint/2010/main" val="3017885552"/>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12BDF274-A0BB-0842-8FA5-5E6DEB7A8742}" type="slidenum">
              <a:rPr lang="en-US"/>
              <a:pPr>
                <a:defRPr/>
              </a:pPr>
              <a:t>‹#›</a:t>
            </a:fld>
            <a:endParaRPr lang="en-US"/>
          </a:p>
        </p:txBody>
      </p:sp>
    </p:spTree>
    <p:extLst>
      <p:ext uri="{BB962C8B-B14F-4D97-AF65-F5344CB8AC3E}">
        <p14:creationId xmlns:p14="http://schemas.microsoft.com/office/powerpoint/2010/main" val="8366031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01ABEB82-B2A4-354F-9C38-3B1658EF29E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90668455"/>
      </p:ext>
    </p:extLst>
  </p:cSld>
  <p:clrMapOvr>
    <a:masterClrMapping/>
  </p:clrMapOvr>
  <p:transition>
    <p:fade/>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07C079FE-F87A-0047-B6E0-CA9797F8639C}" type="slidenum">
              <a:rPr lang="en-US"/>
              <a:pPr>
                <a:defRPr/>
              </a:pPr>
              <a:t>‹#›</a:t>
            </a:fld>
            <a:endParaRPr lang="en-US"/>
          </a:p>
        </p:txBody>
      </p:sp>
    </p:spTree>
    <p:extLst>
      <p:ext uri="{BB962C8B-B14F-4D97-AF65-F5344CB8AC3E}">
        <p14:creationId xmlns:p14="http://schemas.microsoft.com/office/powerpoint/2010/main" val="978317631"/>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8"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9"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CD1B390D-085C-1F47-80E5-55380C619DDA}" type="slidenum">
              <a:rPr lang="en-US"/>
              <a:pPr>
                <a:defRPr/>
              </a:pPr>
              <a:t>‹#›</a:t>
            </a:fld>
            <a:endParaRPr lang="en-US"/>
          </a:p>
        </p:txBody>
      </p:sp>
    </p:spTree>
    <p:extLst>
      <p:ext uri="{BB962C8B-B14F-4D97-AF65-F5344CB8AC3E}">
        <p14:creationId xmlns:p14="http://schemas.microsoft.com/office/powerpoint/2010/main" val="3930499139"/>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4"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5"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B209287A-1D76-EB4B-8770-493649171F18}" type="slidenum">
              <a:rPr lang="en-US"/>
              <a:pPr>
                <a:defRPr/>
              </a:pPr>
              <a:t>‹#›</a:t>
            </a:fld>
            <a:endParaRPr lang="en-US"/>
          </a:p>
        </p:txBody>
      </p:sp>
    </p:spTree>
    <p:extLst>
      <p:ext uri="{BB962C8B-B14F-4D97-AF65-F5344CB8AC3E}">
        <p14:creationId xmlns:p14="http://schemas.microsoft.com/office/powerpoint/2010/main" val="2297679803"/>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3"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4"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273928E2-C5F5-5E4B-8146-28EFC6C1DE30}" type="slidenum">
              <a:rPr lang="en-US"/>
              <a:pPr>
                <a:defRPr/>
              </a:pPr>
              <a:t>‹#›</a:t>
            </a:fld>
            <a:endParaRPr lang="en-US"/>
          </a:p>
        </p:txBody>
      </p:sp>
    </p:spTree>
    <p:extLst>
      <p:ext uri="{BB962C8B-B14F-4D97-AF65-F5344CB8AC3E}">
        <p14:creationId xmlns:p14="http://schemas.microsoft.com/office/powerpoint/2010/main" val="618982321"/>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790DAF8F-630B-5E4F-A4C4-32FFA67CF43F}" type="slidenum">
              <a:rPr lang="en-US"/>
              <a:pPr>
                <a:defRPr/>
              </a:pPr>
              <a:t>‹#›</a:t>
            </a:fld>
            <a:endParaRPr lang="en-US"/>
          </a:p>
        </p:txBody>
      </p:sp>
    </p:spTree>
    <p:extLst>
      <p:ext uri="{BB962C8B-B14F-4D97-AF65-F5344CB8AC3E}">
        <p14:creationId xmlns:p14="http://schemas.microsoft.com/office/powerpoint/2010/main" val="878410747"/>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6"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7"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3C338152-0627-FE46-8D2B-EB2FC5EA195B}" type="slidenum">
              <a:rPr lang="en-US"/>
              <a:pPr>
                <a:defRPr/>
              </a:pPr>
              <a:t>‹#›</a:t>
            </a:fld>
            <a:endParaRPr lang="en-US"/>
          </a:p>
        </p:txBody>
      </p:sp>
    </p:spTree>
    <p:extLst>
      <p:ext uri="{BB962C8B-B14F-4D97-AF65-F5344CB8AC3E}">
        <p14:creationId xmlns:p14="http://schemas.microsoft.com/office/powerpoint/2010/main" val="339056756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5BEB9390-D4CE-764D-AE0F-CCB064A6DFC1}" type="slidenum">
              <a:rPr lang="en-US"/>
              <a:pPr>
                <a:defRPr/>
              </a:pPr>
              <a:t>‹#›</a:t>
            </a:fld>
            <a:endParaRPr lang="en-US"/>
          </a:p>
        </p:txBody>
      </p:sp>
    </p:spTree>
    <p:extLst>
      <p:ext uri="{BB962C8B-B14F-4D97-AF65-F5344CB8AC3E}">
        <p14:creationId xmlns:p14="http://schemas.microsoft.com/office/powerpoint/2010/main" val="958926025"/>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eaLnBrk="0" hangingPunct="0">
              <a:defRPr/>
            </a:lvl1pPr>
          </a:lstStyle>
          <a:p>
            <a:pPr>
              <a:defRPr/>
            </a:pPr>
            <a:endParaRPr lang="en-US"/>
          </a:p>
        </p:txBody>
      </p:sp>
      <p:sp>
        <p:nvSpPr>
          <p:cNvPr id="5" name="Rectangle 1029"/>
          <p:cNvSpPr>
            <a:spLocks noGrp="1" noChangeArrowheads="1"/>
          </p:cNvSpPr>
          <p:nvPr>
            <p:ph type="ftr" sz="quarter" idx="11"/>
          </p:nvPr>
        </p:nvSpPr>
        <p:spPr/>
        <p:txBody>
          <a:bodyPr/>
          <a:lstStyle>
            <a:lvl1pPr eaLnBrk="0" hangingPunct="0">
              <a:defRPr/>
            </a:lvl1pPr>
          </a:lstStyle>
          <a:p>
            <a:pPr>
              <a:defRPr/>
            </a:pPr>
            <a:endParaRPr lang="en-US"/>
          </a:p>
        </p:txBody>
      </p:sp>
      <p:sp>
        <p:nvSpPr>
          <p:cNvPr id="6" name="Rectangle 1030"/>
          <p:cNvSpPr>
            <a:spLocks noGrp="1" noChangeArrowheads="1"/>
          </p:cNvSpPr>
          <p:nvPr>
            <p:ph type="sldNum" sz="quarter" idx="12"/>
          </p:nvPr>
        </p:nvSpPr>
        <p:spPr/>
        <p:txBody>
          <a:bodyPr/>
          <a:lstStyle>
            <a:lvl1pPr eaLnBrk="0" hangingPunct="0">
              <a:defRPr>
                <a:ea typeface="ＭＳ Ｐゴシック" charset="0"/>
                <a:cs typeface="ＭＳ Ｐゴシック" charset="0"/>
              </a:defRPr>
            </a:lvl1pPr>
          </a:lstStyle>
          <a:p>
            <a:pPr>
              <a:defRPr/>
            </a:pPr>
            <a:fld id="{A4DB331B-FD77-4849-BFD4-747BD31D4D2B}" type="slidenum">
              <a:rPr lang="en-US"/>
              <a:pPr>
                <a:defRPr/>
              </a:pPr>
              <a:t>‹#›</a:t>
            </a:fld>
            <a:endParaRPr lang="en-US"/>
          </a:p>
        </p:txBody>
      </p:sp>
    </p:spTree>
    <p:extLst>
      <p:ext uri="{BB962C8B-B14F-4D97-AF65-F5344CB8AC3E}">
        <p14:creationId xmlns:p14="http://schemas.microsoft.com/office/powerpoint/2010/main" val="184486154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FEA0A10B-B180-354D-8527-5B40D23DECC3}" type="slidenum">
              <a:rPr lang="en-US"/>
              <a:pPr/>
              <a:t>‹#›</a:t>
            </a:fld>
            <a:endParaRPr lang="en-US"/>
          </a:p>
        </p:txBody>
      </p:sp>
    </p:spTree>
    <p:extLst>
      <p:ext uri="{BB962C8B-B14F-4D97-AF65-F5344CB8AC3E}">
        <p14:creationId xmlns:p14="http://schemas.microsoft.com/office/powerpoint/2010/main" val="82442139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082" indent="0" algn="ctr">
              <a:buNone/>
              <a:defRPr/>
            </a:lvl2pPr>
            <a:lvl3pPr marL="914165" indent="0" algn="ctr">
              <a:buNone/>
              <a:defRPr/>
            </a:lvl3pPr>
            <a:lvl4pPr marL="1371250" indent="0" algn="ctr">
              <a:buNone/>
              <a:defRPr/>
            </a:lvl4pPr>
            <a:lvl5pPr marL="1828332" indent="0" algn="ctr">
              <a:buNone/>
              <a:defRPr/>
            </a:lvl5pPr>
            <a:lvl6pPr marL="2285415" indent="0" algn="ctr">
              <a:buNone/>
              <a:defRPr/>
            </a:lvl6pPr>
            <a:lvl7pPr marL="2742500" indent="0" algn="ctr">
              <a:buNone/>
              <a:defRPr/>
            </a:lvl7pPr>
            <a:lvl8pPr marL="3199580" indent="0" algn="ctr">
              <a:buNone/>
              <a:defRPr/>
            </a:lvl8pPr>
            <a:lvl9pPr marL="3656665"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31ADAB97-616D-3E47-9AE2-BAC0DA631670}" type="slidenum">
              <a:rPr lang="en-US"/>
              <a:pPr/>
              <a:t>‹#›</a:t>
            </a:fld>
            <a:endParaRPr lang="en-US"/>
          </a:p>
        </p:txBody>
      </p:sp>
    </p:spTree>
    <p:extLst>
      <p:ext uri="{BB962C8B-B14F-4D97-AF65-F5344CB8AC3E}">
        <p14:creationId xmlns:p14="http://schemas.microsoft.com/office/powerpoint/2010/main" val="4155224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05E93CBF-8163-F741-B1BB-3C7335F3F3E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774820472"/>
      </p:ext>
    </p:extLst>
  </p:cSld>
  <p:clrMapOvr>
    <a:masterClrMapping/>
  </p:clrMapOvr>
  <p:transition>
    <p:fade/>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ea typeface="ＭＳ Ｐゴシック" charset="-128"/>
                <a:cs typeface="ＭＳ Ｐゴシック" charset="-128"/>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ea typeface="ＭＳ Ｐゴシック" charset="-128"/>
                <a:cs typeface="ＭＳ Ｐゴシック" charset="-128"/>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ea typeface="ＭＳ Ｐゴシック" charset="0"/>
                <a:cs typeface="ＭＳ Ｐゴシック" charset="0"/>
              </a:defRPr>
            </a:lvl1pPr>
          </a:lstStyle>
          <a:p>
            <a:fld id="{1A570E1E-21E5-E34A-85BE-FC330E6293A1}" type="slidenum">
              <a:rPr lang="en-US"/>
              <a:pPr/>
              <a:t>‹#›</a:t>
            </a:fld>
            <a:endParaRPr lang="en-US"/>
          </a:p>
        </p:txBody>
      </p:sp>
    </p:spTree>
    <p:extLst>
      <p:ext uri="{BB962C8B-B14F-4D97-AF65-F5344CB8AC3E}">
        <p14:creationId xmlns:p14="http://schemas.microsoft.com/office/powerpoint/2010/main" val="3682532118"/>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1"/>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b="1"/>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b="1"/>
            </a:lvl1pPr>
          </a:lstStyle>
          <a:p>
            <a:fld id="{FFF32D39-12CA-E541-ADC0-EAD4AB8C9968}" type="slidenum">
              <a:rPr lang="en-US"/>
              <a:pPr/>
              <a:t>‹#›</a:t>
            </a:fld>
            <a:endParaRPr lang="en-US"/>
          </a:p>
        </p:txBody>
      </p:sp>
    </p:spTree>
    <p:extLst>
      <p:ext uri="{BB962C8B-B14F-4D97-AF65-F5344CB8AC3E}">
        <p14:creationId xmlns:p14="http://schemas.microsoft.com/office/powerpoint/2010/main" val="71022237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vl1pPr>
          </a:lstStyle>
          <a:p>
            <a:pPr>
              <a:defRPr/>
            </a:pPr>
            <a:endParaRPr lang="en-US"/>
          </a:p>
        </p:txBody>
      </p:sp>
      <p:sp>
        <p:nvSpPr>
          <p:cNvPr id="3" name="Rectangle 5"/>
          <p:cNvSpPr>
            <a:spLocks noGrp="1" noChangeArrowheads="1"/>
          </p:cNvSpPr>
          <p:nvPr>
            <p:ph type="ftr" sz="quarter" idx="11"/>
          </p:nvPr>
        </p:nvSpPr>
        <p:spPr/>
        <p:txBody>
          <a:bodyPr/>
          <a:lstStyle>
            <a:lvl1pPr>
              <a:defRPr b="1"/>
            </a:lvl1pPr>
          </a:lstStyle>
          <a:p>
            <a:pPr>
              <a:defRPr/>
            </a:pPr>
            <a:endParaRPr lang="en-US"/>
          </a:p>
        </p:txBody>
      </p:sp>
      <p:sp>
        <p:nvSpPr>
          <p:cNvPr id="4" name="Rectangle 6"/>
          <p:cNvSpPr>
            <a:spLocks noGrp="1" noChangeArrowheads="1"/>
          </p:cNvSpPr>
          <p:nvPr>
            <p:ph type="sldNum" sz="quarter" idx="12"/>
          </p:nvPr>
        </p:nvSpPr>
        <p:spPr/>
        <p:txBody>
          <a:bodyPr/>
          <a:lstStyle>
            <a:lvl1pPr>
              <a:defRPr b="1"/>
            </a:lvl1pPr>
          </a:lstStyle>
          <a:p>
            <a:fld id="{CE7F9D0E-1AFD-7645-8F40-E42AC894555C}" type="slidenum">
              <a:rPr lang="en-US"/>
              <a:pPr/>
              <a:t>‹#›</a:t>
            </a:fld>
            <a:endParaRPr lang="en-US"/>
          </a:p>
        </p:txBody>
      </p:sp>
    </p:spTree>
    <p:extLst>
      <p:ext uri="{BB962C8B-B14F-4D97-AF65-F5344CB8AC3E}">
        <p14:creationId xmlns:p14="http://schemas.microsoft.com/office/powerpoint/2010/main" val="189001562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vl1pPr>
          </a:lstStyle>
          <a:p>
            <a:pPr>
              <a:defRPr/>
            </a:pPr>
            <a:endParaRPr lang="en-US"/>
          </a:p>
        </p:txBody>
      </p:sp>
      <p:sp>
        <p:nvSpPr>
          <p:cNvPr id="5" name="Rectangle 5"/>
          <p:cNvSpPr>
            <a:spLocks noGrp="1" noChangeArrowheads="1"/>
          </p:cNvSpPr>
          <p:nvPr>
            <p:ph type="ftr" sz="quarter" idx="11"/>
          </p:nvPr>
        </p:nvSpPr>
        <p:spPr/>
        <p:txBody>
          <a:bodyPr/>
          <a:lstStyle>
            <a:lvl1pPr>
              <a:defRPr b="1"/>
            </a:lvl1pPr>
          </a:lstStyle>
          <a:p>
            <a:pPr>
              <a:defRPr/>
            </a:pPr>
            <a:endParaRPr lang="en-US"/>
          </a:p>
        </p:txBody>
      </p:sp>
      <p:sp>
        <p:nvSpPr>
          <p:cNvPr id="6" name="Rectangle 6"/>
          <p:cNvSpPr>
            <a:spLocks noGrp="1" noChangeArrowheads="1"/>
          </p:cNvSpPr>
          <p:nvPr>
            <p:ph type="sldNum" sz="quarter" idx="12"/>
          </p:nvPr>
        </p:nvSpPr>
        <p:spPr/>
        <p:txBody>
          <a:bodyPr/>
          <a:lstStyle>
            <a:lvl1pPr>
              <a:defRPr b="1"/>
            </a:lvl1pPr>
          </a:lstStyle>
          <a:p>
            <a:fld id="{3AF5DA18-D48E-CC43-883C-DF917E2B35C3}" type="slidenum">
              <a:rPr lang="en-US"/>
              <a:pPr/>
              <a:t>‹#›</a:t>
            </a:fld>
            <a:endParaRPr lang="en-US"/>
          </a:p>
        </p:txBody>
      </p:sp>
    </p:spTree>
    <p:extLst>
      <p:ext uri="{BB962C8B-B14F-4D97-AF65-F5344CB8AC3E}">
        <p14:creationId xmlns:p14="http://schemas.microsoft.com/office/powerpoint/2010/main" val="2500209934"/>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170" name="Rectangle 2"/>
          <p:cNvSpPr>
            <a:spLocks noGrp="1" noChangeArrowheads="1"/>
          </p:cNvSpPr>
          <p:nvPr>
            <p:ph type="ctrTitle"/>
          </p:nvPr>
        </p:nvSpPr>
        <p:spPr>
          <a:xfrm>
            <a:off x="1752600" y="990600"/>
            <a:ext cx="6400800" cy="2514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76200" cmpd="tri">
                <a:solidFill>
                  <a:schemeClr val="folHlink"/>
                </a:solidFill>
                <a:miter lim="800000"/>
                <a:headEnd/>
                <a:tailEnd/>
              </a14:hiddenLine>
            </a:ext>
          </a:extLst>
        </p:spPr>
        <p:txBody>
          <a:bodyPr/>
          <a:lstStyle>
            <a:lvl1pPr algn="ctr">
              <a:defRPr/>
            </a:lvl1pPr>
          </a:lstStyle>
          <a:p>
            <a:pPr lvl="0"/>
            <a:r>
              <a:rPr lang="en-US" noProof="0"/>
              <a:t>Click to edit Master title style</a:t>
            </a:r>
          </a:p>
        </p:txBody>
      </p:sp>
      <p:sp>
        <p:nvSpPr>
          <p:cNvPr id="7171" name="Rectangle 3"/>
          <p:cNvSpPr>
            <a:spLocks noGrp="1" noChangeArrowheads="1"/>
          </p:cNvSpPr>
          <p:nvPr>
            <p:ph type="subTitle" idx="1"/>
          </p:nvPr>
        </p:nvSpPr>
        <p:spPr>
          <a:xfrm>
            <a:off x="1752600" y="3886200"/>
            <a:ext cx="6400800" cy="1752600"/>
          </a:xfrm>
          <a:extLst>
            <a:ext uri="{909E8E84-426E-40dd-AFC4-6F175D3DCCD1}">
              <a14:hiddenFill xmlns="" xmlns:a14="http://schemas.microsoft.com/office/drawing/2010/main">
                <a:solidFill>
                  <a:schemeClr val="bg1"/>
                </a:solidFill>
              </a14:hiddenFill>
            </a:ext>
            <a:ext uri="{91240B29-F687-4f45-9708-019B960494DF}">
              <a14:hiddenLine xmlns="" xmlns:a14="http://schemas.microsoft.com/office/drawing/2010/main" w="6350">
                <a:solidFill>
                  <a:schemeClr val="folHlink"/>
                </a:solidFill>
                <a:miter lim="800000"/>
                <a:headEnd/>
                <a:tailEnd/>
              </a14:hiddenLine>
            </a:ext>
          </a:extLst>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smtClean="0"/>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smtClean="0"/>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smtClean="0"/>
            </a:lvl1pPr>
          </a:lstStyle>
          <a:p>
            <a:pPr>
              <a:defRPr/>
            </a:pPr>
            <a:fld id="{A8925683-6A22-8240-9FE8-ABCE9BABF4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447573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AB44A48-F227-7D48-BC72-AA290DA454B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906397190"/>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68750512-D60B-2146-9E9D-AC77082CD4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35363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693EE9E0-A267-CD4B-9EA4-B40A31B6185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66228578"/>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0DDBB17-9F9E-1B4D-9AA2-523F28FB6E7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4381178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1FB5CD19-9AFB-3F4D-95F6-28F785B10BAD}"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321461317"/>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F45C0264-6752-C945-BD53-F7A7E749F258}"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745687553"/>
      </p:ext>
    </p:extLst>
  </p:cSld>
  <p:clrMapOvr>
    <a:masterClrMapping/>
  </p:clrMapOvr>
  <p:transition>
    <p:fade/>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C05C205-A805-D347-889D-9A11A1272A6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7523971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448BA2B3-430A-444F-8109-6796F95D2BF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154867031"/>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B4ED4C1-BDED-C944-A806-83793F775F2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3210414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6511FCE-D1DC-964C-931D-3DA784AE9AAF}"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1808100"/>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B8B60B5-AC23-4149-BF11-D12A2EB8E3C2}"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8272291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7AF109C2-0C55-564A-B53F-3DDDCEE17F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16255420"/>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1426FD3-193F-4A40-AA35-37A88F1FF0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74094626"/>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A6A44CEF-0812-8840-8B17-130CD26B15D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0710040"/>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0812706-6CF0-5048-8AA6-B5FFCC0EF31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531761096"/>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BF596DE-4245-0C49-AD5A-6C60575DD7A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611989376"/>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A70D0F5F-0E2E-4647-A93C-CEEBF40534CA}" type="slidenum">
              <a:rPr lang="en-US"/>
              <a:pPr/>
              <a:t>‹#›</a:t>
            </a:fld>
            <a:endParaRPr lang="en-US"/>
          </a:p>
        </p:txBody>
      </p:sp>
    </p:spTree>
    <p:extLst>
      <p:ext uri="{BB962C8B-B14F-4D97-AF65-F5344CB8AC3E}">
        <p14:creationId xmlns:p14="http://schemas.microsoft.com/office/powerpoint/2010/main" val="135824108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DBAC07BF-83E0-F344-B763-134C9147634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1325304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A35FB99-BB75-0940-BEDC-4A3AED16CEB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908796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16DCD40-5EE7-C341-9182-9E295124988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615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547C4427-193E-5541-A98F-5EBB73736AC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71169287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E6912855-A899-5A40-B4E1-D0A4808796B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2675117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EB92D98D-E287-7744-AFFE-CF8C183C369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5981512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4FBF9FE0-0FB3-654C-962C-E18AF103FF1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5667590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4322881-C3D7-364F-A32F-160E5C5DE06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6224022"/>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9EF36EF2-F2C7-3D4B-B70E-CC7FD0746D1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044975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EBCFE5FF-2BF6-6E44-8777-367A0CDC4475}"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26572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8CC5402B-0278-FD4D-9DD1-2BAF33F3038C}" type="slidenum">
              <a:rPr lang="en-US"/>
              <a:pPr/>
              <a:t>‹#›</a:t>
            </a:fld>
            <a:endParaRPr lang="en-US"/>
          </a:p>
        </p:txBody>
      </p:sp>
    </p:spTree>
    <p:extLst>
      <p:ext uri="{BB962C8B-B14F-4D97-AF65-F5344CB8AC3E}">
        <p14:creationId xmlns:p14="http://schemas.microsoft.com/office/powerpoint/2010/main" val="289436021"/>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FB957793-EC15-A44C-94CD-1C81726C072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301542355"/>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57175" y="-23813"/>
            <a:ext cx="9518650" cy="7229476"/>
            <a:chOff x="-162" y="-15"/>
            <a:chExt cx="5996" cy="4554"/>
          </a:xfrm>
        </p:grpSpPr>
        <p:grpSp>
          <p:nvGrpSpPr>
            <p:cNvPr id="5" name="Group 3"/>
            <p:cNvGrpSpPr>
              <a:grpSpLocks/>
            </p:cNvGrpSpPr>
            <p:nvPr userDrawn="1"/>
          </p:nvGrpSpPr>
          <p:grpSpPr bwMode="auto">
            <a:xfrm>
              <a:off x="-162" y="-15"/>
              <a:ext cx="5996" cy="4554"/>
              <a:chOff x="-162" y="-15"/>
              <a:chExt cx="5996" cy="4554"/>
            </a:xfrm>
          </p:grpSpPr>
          <p:sp>
            <p:nvSpPr>
              <p:cNvPr id="20" name="Freeform 4"/>
              <p:cNvSpPr>
                <a:spLocks/>
              </p:cNvSpPr>
              <p:nvPr userDrawn="1"/>
            </p:nvSpPr>
            <p:spPr bwMode="hidden">
              <a:xfrm>
                <a:off x="3314" y="299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1" name="Freeform 5"/>
              <p:cNvSpPr>
                <a:spLocks/>
              </p:cNvSpPr>
              <p:nvPr userDrawn="1"/>
            </p:nvSpPr>
            <p:spPr bwMode="hidden">
              <a:xfrm>
                <a:off x="2200" y="258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2" name="Freeform 6"/>
              <p:cNvSpPr>
                <a:spLocks/>
              </p:cNvSpPr>
              <p:nvPr userDrawn="1"/>
            </p:nvSpPr>
            <p:spPr bwMode="hidden">
              <a:xfrm>
                <a:off x="2288" y="3047"/>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3" name="Freeform 7"/>
              <p:cNvSpPr>
                <a:spLocks/>
              </p:cNvSpPr>
              <p:nvPr userDrawn="1"/>
            </p:nvSpPr>
            <p:spPr bwMode="hidden">
              <a:xfrm>
                <a:off x="2609" y="355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4" name="Freeform 8"/>
              <p:cNvSpPr>
                <a:spLocks/>
              </p:cNvSpPr>
              <p:nvPr userDrawn="1"/>
            </p:nvSpPr>
            <p:spPr bwMode="hidden">
              <a:xfrm>
                <a:off x="3980" y="183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5" name="Freeform 9"/>
              <p:cNvSpPr>
                <a:spLocks/>
              </p:cNvSpPr>
              <p:nvPr userDrawn="1"/>
            </p:nvSpPr>
            <p:spPr bwMode="hidden">
              <a:xfrm>
                <a:off x="3089" y="206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6" name="Freeform 10"/>
              <p:cNvSpPr>
                <a:spLocks/>
              </p:cNvSpPr>
              <p:nvPr userDrawn="1"/>
            </p:nvSpPr>
            <p:spPr bwMode="hidden">
              <a:xfrm rot="3318475">
                <a:off x="2254" y="189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7" name="Freeform 11"/>
              <p:cNvSpPr>
                <a:spLocks/>
              </p:cNvSpPr>
              <p:nvPr userDrawn="1"/>
            </p:nvSpPr>
            <p:spPr bwMode="hidden">
              <a:xfrm rot="20976686" flipH="1">
                <a:off x="2956" y="338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8" name="Freeform 12"/>
              <p:cNvSpPr>
                <a:spLocks/>
              </p:cNvSpPr>
              <p:nvPr userDrawn="1"/>
            </p:nvSpPr>
            <p:spPr bwMode="hidden">
              <a:xfrm>
                <a:off x="1821" y="30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 name="Freeform 13"/>
              <p:cNvSpPr>
                <a:spLocks/>
              </p:cNvSpPr>
              <p:nvPr userDrawn="1"/>
            </p:nvSpPr>
            <p:spPr bwMode="hidden">
              <a:xfrm rot="16244410" flipH="1">
                <a:off x="3615" y="375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30" name="Freeform 14"/>
              <p:cNvSpPr>
                <a:spLocks/>
              </p:cNvSpPr>
              <p:nvPr userDrawn="1"/>
            </p:nvSpPr>
            <p:spPr bwMode="hidden">
              <a:xfrm rot="6018034">
                <a:off x="1966" y="3575"/>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1" name="Freeform 15"/>
              <p:cNvSpPr>
                <a:spLocks/>
              </p:cNvSpPr>
              <p:nvPr userDrawn="1"/>
            </p:nvSpPr>
            <p:spPr bwMode="hidden">
              <a:xfrm rot="6284068">
                <a:off x="3400" y="3066"/>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2" name="Freeform 16"/>
              <p:cNvSpPr>
                <a:spLocks/>
              </p:cNvSpPr>
              <p:nvPr userDrawn="1"/>
            </p:nvSpPr>
            <p:spPr bwMode="hidden">
              <a:xfrm rot="19272242" flipV="1">
                <a:off x="3188" y="226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3" name="Freeform 17"/>
              <p:cNvSpPr>
                <a:spLocks/>
              </p:cNvSpPr>
              <p:nvPr userDrawn="1"/>
            </p:nvSpPr>
            <p:spPr bwMode="hidden">
              <a:xfrm rot="563450" flipH="1">
                <a:off x="1796" y="235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34" name="Freeform 18"/>
              <p:cNvSpPr>
                <a:spLocks/>
              </p:cNvSpPr>
              <p:nvPr userDrawn="1"/>
            </p:nvSpPr>
            <p:spPr bwMode="hidden">
              <a:xfrm>
                <a:off x="1227" y="273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5" name="Freeform 19"/>
              <p:cNvSpPr>
                <a:spLocks/>
              </p:cNvSpPr>
              <p:nvPr userDrawn="1"/>
            </p:nvSpPr>
            <p:spPr bwMode="hidden">
              <a:xfrm>
                <a:off x="113" y="257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6" name="Freeform 20"/>
              <p:cNvSpPr>
                <a:spLocks/>
              </p:cNvSpPr>
              <p:nvPr userDrawn="1"/>
            </p:nvSpPr>
            <p:spPr bwMode="hidden">
              <a:xfrm>
                <a:off x="153" y="300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7" name="Freeform 21"/>
              <p:cNvSpPr>
                <a:spLocks/>
              </p:cNvSpPr>
              <p:nvPr userDrawn="1"/>
            </p:nvSpPr>
            <p:spPr bwMode="hidden">
              <a:xfrm rot="-2130091">
                <a:off x="738" y="374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8" name="Freeform 22"/>
              <p:cNvSpPr>
                <a:spLocks/>
              </p:cNvSpPr>
              <p:nvPr userDrawn="1"/>
            </p:nvSpPr>
            <p:spPr bwMode="hidden">
              <a:xfrm>
                <a:off x="1821" y="19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39" name="Freeform 23"/>
              <p:cNvSpPr>
                <a:spLocks/>
              </p:cNvSpPr>
              <p:nvPr userDrawn="1"/>
            </p:nvSpPr>
            <p:spPr bwMode="hidden">
              <a:xfrm>
                <a:off x="1002" y="20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0" name="Freeform 24"/>
              <p:cNvSpPr>
                <a:spLocks/>
              </p:cNvSpPr>
              <p:nvPr userDrawn="1"/>
            </p:nvSpPr>
            <p:spPr bwMode="hidden">
              <a:xfrm rot="3318475">
                <a:off x="-73" y="200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1" name="Freeform 25"/>
              <p:cNvSpPr>
                <a:spLocks/>
              </p:cNvSpPr>
              <p:nvPr userDrawn="1"/>
            </p:nvSpPr>
            <p:spPr bwMode="hidden">
              <a:xfrm rot="20976686" flipH="1">
                <a:off x="869" y="337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2" name="Freeform 26"/>
              <p:cNvSpPr>
                <a:spLocks/>
              </p:cNvSpPr>
              <p:nvPr userDrawn="1"/>
            </p:nvSpPr>
            <p:spPr bwMode="hidden">
              <a:xfrm>
                <a:off x="-14" y="295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3" name="Freeform 27"/>
              <p:cNvSpPr>
                <a:spLocks/>
              </p:cNvSpPr>
              <p:nvPr userDrawn="1"/>
            </p:nvSpPr>
            <p:spPr bwMode="hidden">
              <a:xfrm rot="16244410" flipH="1">
                <a:off x="1516" y="372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44" name="Freeform 28"/>
              <p:cNvSpPr>
                <a:spLocks/>
              </p:cNvSpPr>
              <p:nvPr userDrawn="1"/>
            </p:nvSpPr>
            <p:spPr bwMode="hidden">
              <a:xfrm rot="5508134">
                <a:off x="-25" y="35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5" name="Freeform 29"/>
              <p:cNvSpPr>
                <a:spLocks/>
              </p:cNvSpPr>
              <p:nvPr userDrawn="1"/>
            </p:nvSpPr>
            <p:spPr bwMode="hidden">
              <a:xfrm rot="6284068">
                <a:off x="1169" y="290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6" name="Freeform 30"/>
              <p:cNvSpPr>
                <a:spLocks/>
              </p:cNvSpPr>
              <p:nvPr userDrawn="1"/>
            </p:nvSpPr>
            <p:spPr bwMode="hidden">
              <a:xfrm rot="19272242" flipV="1">
                <a:off x="945" y="204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7" name="Freeform 31"/>
              <p:cNvSpPr>
                <a:spLocks/>
              </p:cNvSpPr>
              <p:nvPr userDrawn="1"/>
            </p:nvSpPr>
            <p:spPr bwMode="hidden">
              <a:xfrm rot="563450" flipH="1">
                <a:off x="501" y="221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48" name="Freeform 32"/>
              <p:cNvSpPr>
                <a:spLocks/>
              </p:cNvSpPr>
              <p:nvPr userDrawn="1"/>
            </p:nvSpPr>
            <p:spPr bwMode="hidden">
              <a:xfrm>
                <a:off x="1210"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49" name="Freeform 33"/>
              <p:cNvSpPr>
                <a:spLocks/>
              </p:cNvSpPr>
              <p:nvPr userDrawn="1"/>
            </p:nvSpPr>
            <p:spPr bwMode="hidden">
              <a:xfrm>
                <a:off x="96"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0" name="Freeform 34"/>
              <p:cNvSpPr>
                <a:spLocks/>
              </p:cNvSpPr>
              <p:nvPr userDrawn="1"/>
            </p:nvSpPr>
            <p:spPr bwMode="hidden">
              <a:xfrm>
                <a:off x="-20"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1" name="Freeform 35"/>
              <p:cNvSpPr>
                <a:spLocks/>
              </p:cNvSpPr>
              <p:nvPr userDrawn="1"/>
            </p:nvSpPr>
            <p:spPr bwMode="hidden">
              <a:xfrm>
                <a:off x="721"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2" name="Freeform 36"/>
              <p:cNvSpPr>
                <a:spLocks/>
              </p:cNvSpPr>
              <p:nvPr userDrawn="1"/>
            </p:nvSpPr>
            <p:spPr bwMode="hidden">
              <a:xfrm>
                <a:off x="1804"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53" name="Freeform 37"/>
              <p:cNvSpPr>
                <a:spLocks/>
              </p:cNvSpPr>
              <p:nvPr userDrawn="1"/>
            </p:nvSpPr>
            <p:spPr bwMode="hidden">
              <a:xfrm>
                <a:off x="985"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4" name="Freeform 38"/>
              <p:cNvSpPr>
                <a:spLocks/>
              </p:cNvSpPr>
              <p:nvPr userDrawn="1"/>
            </p:nvSpPr>
            <p:spPr bwMode="hidden">
              <a:xfrm rot="3318475">
                <a:off x="185" y="-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5" name="Freeform 39"/>
              <p:cNvSpPr>
                <a:spLocks/>
              </p:cNvSpPr>
              <p:nvPr userDrawn="1"/>
            </p:nvSpPr>
            <p:spPr bwMode="hidden">
              <a:xfrm rot="20976686" flipH="1">
                <a:off x="852"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6" name="Freeform 40"/>
              <p:cNvSpPr>
                <a:spLocks/>
              </p:cNvSpPr>
              <p:nvPr userDrawn="1"/>
            </p:nvSpPr>
            <p:spPr bwMode="hidden">
              <a:xfrm>
                <a:off x="185" y="95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7" name="Freeform 41"/>
              <p:cNvSpPr>
                <a:spLocks/>
              </p:cNvSpPr>
              <p:nvPr userDrawn="1"/>
            </p:nvSpPr>
            <p:spPr bwMode="hidden">
              <a:xfrm rot="16244410" flipH="1">
                <a:off x="1487"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58" name="Freeform 42"/>
              <p:cNvSpPr>
                <a:spLocks/>
              </p:cNvSpPr>
              <p:nvPr userDrawn="1"/>
            </p:nvSpPr>
            <p:spPr bwMode="hidden">
              <a:xfrm rot="2428453">
                <a:off x="-162"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59" name="Freeform 43"/>
              <p:cNvSpPr>
                <a:spLocks/>
              </p:cNvSpPr>
              <p:nvPr userDrawn="1"/>
            </p:nvSpPr>
            <p:spPr bwMode="hidden">
              <a:xfrm rot="6284068">
                <a:off x="1296"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0" name="Freeform 44"/>
              <p:cNvSpPr>
                <a:spLocks/>
              </p:cNvSpPr>
              <p:nvPr userDrawn="1"/>
            </p:nvSpPr>
            <p:spPr bwMode="hidden">
              <a:xfrm rot="19272242" flipV="1">
                <a:off x="928"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1" name="Freeform 45"/>
              <p:cNvSpPr>
                <a:spLocks/>
              </p:cNvSpPr>
              <p:nvPr userDrawn="1"/>
            </p:nvSpPr>
            <p:spPr bwMode="hidden">
              <a:xfrm rot="563450" flipH="1">
                <a:off x="-20"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62" name="Freeform 46"/>
              <p:cNvSpPr>
                <a:spLocks/>
              </p:cNvSpPr>
              <p:nvPr userDrawn="1"/>
            </p:nvSpPr>
            <p:spPr bwMode="hidden">
              <a:xfrm>
                <a:off x="3305" y="87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3" name="Freeform 47"/>
              <p:cNvSpPr>
                <a:spLocks/>
              </p:cNvSpPr>
              <p:nvPr userDrawn="1"/>
            </p:nvSpPr>
            <p:spPr bwMode="hidden">
              <a:xfrm>
                <a:off x="2191" y="466"/>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4" name="Freeform 48"/>
              <p:cNvSpPr>
                <a:spLocks/>
              </p:cNvSpPr>
              <p:nvPr userDrawn="1"/>
            </p:nvSpPr>
            <p:spPr bwMode="hidden">
              <a:xfrm>
                <a:off x="2075" y="1119"/>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5" name="Freeform 49"/>
              <p:cNvSpPr>
                <a:spLocks/>
              </p:cNvSpPr>
              <p:nvPr userDrawn="1"/>
            </p:nvSpPr>
            <p:spPr bwMode="hidden">
              <a:xfrm>
                <a:off x="2816" y="163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6" name="Freeform 50"/>
              <p:cNvSpPr>
                <a:spLocks/>
              </p:cNvSpPr>
              <p:nvPr userDrawn="1"/>
            </p:nvSpPr>
            <p:spPr bwMode="hidden">
              <a:xfrm>
                <a:off x="3899" y="-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67" name="Freeform 51"/>
              <p:cNvSpPr>
                <a:spLocks/>
              </p:cNvSpPr>
              <p:nvPr userDrawn="1"/>
            </p:nvSpPr>
            <p:spPr bwMode="hidden">
              <a:xfrm>
                <a:off x="3080" y="99"/>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8" name="Freeform 52"/>
              <p:cNvSpPr>
                <a:spLocks/>
              </p:cNvSpPr>
              <p:nvPr userDrawn="1"/>
            </p:nvSpPr>
            <p:spPr bwMode="hidden">
              <a:xfrm rot="3318475">
                <a:off x="2005" y="5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69" name="Freeform 53"/>
              <p:cNvSpPr>
                <a:spLocks/>
              </p:cNvSpPr>
              <p:nvPr userDrawn="1"/>
            </p:nvSpPr>
            <p:spPr bwMode="hidden">
              <a:xfrm rot="20976686" flipH="1">
                <a:off x="2947" y="126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0" name="Freeform 54"/>
              <p:cNvSpPr>
                <a:spLocks/>
              </p:cNvSpPr>
              <p:nvPr userDrawn="1"/>
            </p:nvSpPr>
            <p:spPr bwMode="hidden">
              <a:xfrm>
                <a:off x="1908" y="107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1" name="Freeform 55"/>
              <p:cNvSpPr>
                <a:spLocks/>
              </p:cNvSpPr>
              <p:nvPr userDrawn="1"/>
            </p:nvSpPr>
            <p:spPr bwMode="hidden">
              <a:xfrm rot="16244410" flipH="1">
                <a:off x="3582" y="1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72" name="Freeform 56"/>
              <p:cNvSpPr>
                <a:spLocks/>
              </p:cNvSpPr>
              <p:nvPr userDrawn="1"/>
            </p:nvSpPr>
            <p:spPr bwMode="hidden">
              <a:xfrm rot="2428453">
                <a:off x="1933" y="1684"/>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3" name="Freeform 57"/>
              <p:cNvSpPr>
                <a:spLocks/>
              </p:cNvSpPr>
              <p:nvPr userDrawn="1"/>
            </p:nvSpPr>
            <p:spPr bwMode="hidden">
              <a:xfrm rot="6284068">
                <a:off x="3391" y="9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4" name="Freeform 58"/>
              <p:cNvSpPr>
                <a:spLocks/>
              </p:cNvSpPr>
              <p:nvPr userDrawn="1"/>
            </p:nvSpPr>
            <p:spPr bwMode="hidden">
              <a:xfrm rot="19272242" flipV="1">
                <a:off x="3023" y="84"/>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5" name="Freeform 59"/>
              <p:cNvSpPr>
                <a:spLocks/>
              </p:cNvSpPr>
              <p:nvPr userDrawn="1"/>
            </p:nvSpPr>
            <p:spPr bwMode="hidden">
              <a:xfrm rot="563450" flipH="1">
                <a:off x="1847" y="238"/>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76" name="Freeform 60"/>
              <p:cNvSpPr>
                <a:spLocks/>
              </p:cNvSpPr>
              <p:nvPr userDrawn="1"/>
            </p:nvSpPr>
            <p:spPr bwMode="hidden">
              <a:xfrm flipH="1">
                <a:off x="5075" y="86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7" name="Freeform 61"/>
              <p:cNvSpPr>
                <a:spLocks/>
              </p:cNvSpPr>
              <p:nvPr userDrawn="1"/>
            </p:nvSpPr>
            <p:spPr bwMode="hidden">
              <a:xfrm>
                <a:off x="4287" y="475"/>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8" name="Freeform 62"/>
              <p:cNvSpPr>
                <a:spLocks/>
              </p:cNvSpPr>
              <p:nvPr userDrawn="1"/>
            </p:nvSpPr>
            <p:spPr bwMode="hidden">
              <a:xfrm>
                <a:off x="4171" y="1128"/>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79" name="Freeform 63"/>
              <p:cNvSpPr>
                <a:spLocks/>
              </p:cNvSpPr>
              <p:nvPr userDrawn="1"/>
            </p:nvSpPr>
            <p:spPr bwMode="hidden">
              <a:xfrm>
                <a:off x="5092" y="157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80" name="Freeform 64"/>
              <p:cNvSpPr>
                <a:spLocks/>
              </p:cNvSpPr>
              <p:nvPr userDrawn="1"/>
            </p:nvSpPr>
            <p:spPr bwMode="hidden">
              <a:xfrm>
                <a:off x="4828" y="24"/>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1" name="Freeform 65"/>
              <p:cNvSpPr>
                <a:spLocks/>
              </p:cNvSpPr>
              <p:nvPr userDrawn="1"/>
            </p:nvSpPr>
            <p:spPr bwMode="hidden">
              <a:xfrm rot="3318475">
                <a:off x="4137" y="-4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2" name="Freeform 66"/>
              <p:cNvSpPr>
                <a:spLocks/>
              </p:cNvSpPr>
              <p:nvPr userDrawn="1"/>
            </p:nvSpPr>
            <p:spPr bwMode="hidden">
              <a:xfrm rot="20976686" flipH="1">
                <a:off x="5043" y="127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3" name="Freeform 67"/>
              <p:cNvSpPr>
                <a:spLocks/>
              </p:cNvSpPr>
              <p:nvPr userDrawn="1"/>
            </p:nvSpPr>
            <p:spPr bwMode="hidden">
              <a:xfrm>
                <a:off x="4328" y="94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84" name="Freeform 68"/>
              <p:cNvSpPr>
                <a:spLocks/>
              </p:cNvSpPr>
              <p:nvPr userDrawn="1"/>
            </p:nvSpPr>
            <p:spPr bwMode="hidden">
              <a:xfrm rot="16244410" flipH="1">
                <a:off x="5172" y="321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5" name="Freeform 69"/>
              <p:cNvSpPr>
                <a:spLocks/>
              </p:cNvSpPr>
              <p:nvPr userDrawn="1"/>
            </p:nvSpPr>
            <p:spPr bwMode="hidden">
              <a:xfrm rot="2428453">
                <a:off x="4161" y="1609"/>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6" name="Freeform 70"/>
              <p:cNvSpPr>
                <a:spLocks/>
              </p:cNvSpPr>
              <p:nvPr userDrawn="1"/>
            </p:nvSpPr>
            <p:spPr bwMode="hidden">
              <a:xfrm rot="6284068">
                <a:off x="4899" y="7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7" name="Freeform 71"/>
              <p:cNvSpPr>
                <a:spLocks/>
              </p:cNvSpPr>
              <p:nvPr userDrawn="1"/>
            </p:nvSpPr>
            <p:spPr bwMode="hidden">
              <a:xfrm rot="21011466" flipV="1">
                <a:off x="5122" y="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8" name="Freeform 72"/>
              <p:cNvSpPr>
                <a:spLocks/>
              </p:cNvSpPr>
              <p:nvPr userDrawn="1"/>
            </p:nvSpPr>
            <p:spPr bwMode="hidden">
              <a:xfrm rot="563450" flipH="1">
                <a:off x="3823" y="46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89" name="Freeform 73"/>
              <p:cNvSpPr>
                <a:spLocks/>
              </p:cNvSpPr>
              <p:nvPr userDrawn="1"/>
            </p:nvSpPr>
            <p:spPr bwMode="hidden">
              <a:xfrm rot="6521641">
                <a:off x="5097" y="2955"/>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0" name="Freeform 74"/>
              <p:cNvSpPr>
                <a:spLocks/>
              </p:cNvSpPr>
              <p:nvPr userDrawn="1"/>
            </p:nvSpPr>
            <p:spPr bwMode="hidden">
              <a:xfrm>
                <a:off x="4287" y="2587"/>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1" name="Freeform 75"/>
              <p:cNvSpPr>
                <a:spLocks/>
              </p:cNvSpPr>
              <p:nvPr userDrawn="1"/>
            </p:nvSpPr>
            <p:spPr bwMode="hidden">
              <a:xfrm>
                <a:off x="4171" y="324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2" name="Freeform 76"/>
              <p:cNvSpPr>
                <a:spLocks/>
              </p:cNvSpPr>
              <p:nvPr userDrawn="1"/>
            </p:nvSpPr>
            <p:spPr bwMode="hidden">
              <a:xfrm rot="5844778">
                <a:off x="5044" y="3610"/>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93" name="Freeform 77"/>
              <p:cNvSpPr>
                <a:spLocks/>
              </p:cNvSpPr>
              <p:nvPr userDrawn="1"/>
            </p:nvSpPr>
            <p:spPr bwMode="hidden">
              <a:xfrm>
                <a:off x="4852" y="204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4" name="Freeform 78"/>
              <p:cNvSpPr>
                <a:spLocks/>
              </p:cNvSpPr>
              <p:nvPr userDrawn="1"/>
            </p:nvSpPr>
            <p:spPr bwMode="hidden">
              <a:xfrm rot="3318475">
                <a:off x="4101" y="201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5" name="Freeform 79"/>
              <p:cNvSpPr>
                <a:spLocks/>
              </p:cNvSpPr>
              <p:nvPr userDrawn="1"/>
            </p:nvSpPr>
            <p:spPr bwMode="hidden">
              <a:xfrm rot="20976686" flipH="1">
                <a:off x="4923" y="368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6" name="Freeform 80"/>
              <p:cNvSpPr>
                <a:spLocks/>
              </p:cNvSpPr>
              <p:nvPr userDrawn="1"/>
            </p:nvSpPr>
            <p:spPr bwMode="hidden">
              <a:xfrm>
                <a:off x="4004" y="319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97" name="Freeform 81"/>
              <p:cNvSpPr>
                <a:spLocks/>
              </p:cNvSpPr>
              <p:nvPr userDrawn="1"/>
            </p:nvSpPr>
            <p:spPr bwMode="hidden">
              <a:xfrm rot="6820033">
                <a:off x="4161" y="363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8" name="Freeform 82"/>
              <p:cNvSpPr>
                <a:spLocks/>
              </p:cNvSpPr>
              <p:nvPr userDrawn="1"/>
            </p:nvSpPr>
            <p:spPr bwMode="hidden">
              <a:xfrm rot="6284068">
                <a:off x="4587" y="257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99" name="Freeform 83"/>
              <p:cNvSpPr>
                <a:spLocks/>
              </p:cNvSpPr>
              <p:nvPr userDrawn="1"/>
            </p:nvSpPr>
            <p:spPr bwMode="hidden">
              <a:xfrm rot="15949041" flipV="1">
                <a:off x="5116" y="210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100" name="Freeform 84"/>
              <p:cNvSpPr>
                <a:spLocks/>
              </p:cNvSpPr>
              <p:nvPr userDrawn="1"/>
            </p:nvSpPr>
            <p:spPr bwMode="hidden">
              <a:xfrm rot="563450" flipH="1">
                <a:off x="3979" y="24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6" name="Group 85"/>
            <p:cNvGrpSpPr>
              <a:grpSpLocks/>
            </p:cNvGrpSpPr>
            <p:nvPr userDrawn="1"/>
          </p:nvGrpSpPr>
          <p:grpSpPr bwMode="auto">
            <a:xfrm>
              <a:off x="76" y="1909"/>
              <a:ext cx="5577" cy="1251"/>
              <a:chOff x="76" y="1909"/>
              <a:chExt cx="5577" cy="1251"/>
            </a:xfrm>
          </p:grpSpPr>
          <p:sp>
            <p:nvSpPr>
              <p:cNvPr id="7" name="Freeform 86"/>
              <p:cNvSpPr>
                <a:spLocks/>
              </p:cNvSpPr>
              <p:nvPr/>
            </p:nvSpPr>
            <p:spPr bwMode="ltGray">
              <a:xfrm rot="-3632084">
                <a:off x="225" y="2083"/>
                <a:ext cx="1123" cy="1031"/>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8" name="Group 87"/>
              <p:cNvGrpSpPr>
                <a:grpSpLocks/>
              </p:cNvGrpSpPr>
              <p:nvPr/>
            </p:nvGrpSpPr>
            <p:grpSpPr bwMode="auto">
              <a:xfrm>
                <a:off x="144" y="2221"/>
                <a:ext cx="5509" cy="141"/>
                <a:chOff x="150" y="543"/>
                <a:chExt cx="5309" cy="200"/>
              </a:xfrm>
            </p:grpSpPr>
            <p:sp>
              <p:nvSpPr>
                <p:cNvPr id="18" name="AutoShape 88"/>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19" name="Rectangle 89"/>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9" name="Group 90"/>
              <p:cNvGrpSpPr>
                <a:grpSpLocks/>
              </p:cNvGrpSpPr>
              <p:nvPr/>
            </p:nvGrpSpPr>
            <p:grpSpPr bwMode="auto">
              <a:xfrm>
                <a:off x="76" y="2164"/>
                <a:ext cx="5509" cy="141"/>
                <a:chOff x="150" y="543"/>
                <a:chExt cx="5309" cy="200"/>
              </a:xfrm>
            </p:grpSpPr>
            <p:sp>
              <p:nvSpPr>
                <p:cNvPr id="16" name="AutoShape 91"/>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7" name="Rectangle 92"/>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10" name="Group 93"/>
              <p:cNvGrpSpPr>
                <a:grpSpLocks/>
              </p:cNvGrpSpPr>
              <p:nvPr/>
            </p:nvGrpSpPr>
            <p:grpSpPr bwMode="auto">
              <a:xfrm rot="-3629538">
                <a:off x="242" y="1946"/>
                <a:ext cx="1025" cy="952"/>
                <a:chOff x="1016" y="940"/>
                <a:chExt cx="2844" cy="2644"/>
              </a:xfrm>
            </p:grpSpPr>
            <p:sp>
              <p:nvSpPr>
                <p:cNvPr id="11" name="Freeform 94"/>
                <p:cNvSpPr>
                  <a:spLocks/>
                </p:cNvSpPr>
                <p:nvPr/>
              </p:nvSpPr>
              <p:spPr bwMode="auto">
                <a:xfrm>
                  <a:off x="1019" y="969"/>
                  <a:ext cx="2844" cy="2613"/>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12" name="Freeform 95"/>
                <p:cNvSpPr>
                  <a:spLocks/>
                </p:cNvSpPr>
                <p:nvPr/>
              </p:nvSpPr>
              <p:spPr bwMode="auto">
                <a:xfrm>
                  <a:off x="1071" y="983"/>
                  <a:ext cx="641" cy="1919"/>
                </a:xfrm>
                <a:custGeom>
                  <a:avLst/>
                  <a:gdLst/>
                  <a:ahLst/>
                  <a:cxnLst>
                    <a:cxn ang="0">
                      <a:pos x="209" y="42"/>
                    </a:cxn>
                    <a:cxn ang="0">
                      <a:pos x="1" y="551"/>
                    </a:cxn>
                    <a:cxn ang="0">
                      <a:pos x="218" y="1319"/>
                    </a:cxn>
                    <a:cxn ang="0">
                      <a:pos x="518" y="1845"/>
                    </a:cxn>
                    <a:cxn ang="0">
                      <a:pos x="551" y="1761"/>
                    </a:cxn>
                    <a:cxn ang="0">
                      <a:pos x="259" y="1060"/>
                    </a:cxn>
                    <a:cxn ang="0">
                      <a:pos x="218" y="559"/>
                    </a:cxn>
                    <a:cxn ang="0">
                      <a:pos x="343" y="192"/>
                    </a:cxn>
                    <a:cxn ang="0">
                      <a:pos x="476" y="117"/>
                    </a:cxn>
                    <a:cxn ang="0">
                      <a:pos x="635" y="58"/>
                    </a:cxn>
                    <a:cxn ang="0">
                      <a:pos x="518" y="8"/>
                    </a:cxn>
                    <a:cxn ang="0">
                      <a:pos x="326" y="8"/>
                    </a:cxn>
                    <a:cxn ang="0">
                      <a:pos x="209" y="42"/>
                    </a:cxn>
                  </a:cxnLst>
                  <a:rect l="0" t="0" r="r" b="b"/>
                  <a:pathLst>
                    <a:path w="642" h="1919">
                      <a:moveTo>
                        <a:pt x="209" y="42"/>
                      </a:moveTo>
                      <a:cubicBezTo>
                        <a:pt x="59" y="125"/>
                        <a:pt x="0" y="338"/>
                        <a:pt x="1" y="551"/>
                      </a:cubicBezTo>
                      <a:cubicBezTo>
                        <a:pt x="2" y="764"/>
                        <a:pt x="132" y="1103"/>
                        <a:pt x="218" y="1319"/>
                      </a:cubicBezTo>
                      <a:cubicBezTo>
                        <a:pt x="304" y="1535"/>
                        <a:pt x="462" y="1771"/>
                        <a:pt x="518" y="1845"/>
                      </a:cubicBezTo>
                      <a:cubicBezTo>
                        <a:pt x="574" y="1919"/>
                        <a:pt x="594" y="1892"/>
                        <a:pt x="551" y="1761"/>
                      </a:cubicBezTo>
                      <a:cubicBezTo>
                        <a:pt x="508" y="1630"/>
                        <a:pt x="314" y="1260"/>
                        <a:pt x="259" y="1060"/>
                      </a:cubicBezTo>
                      <a:cubicBezTo>
                        <a:pt x="204" y="860"/>
                        <a:pt x="204" y="704"/>
                        <a:pt x="218" y="559"/>
                      </a:cubicBezTo>
                      <a:cubicBezTo>
                        <a:pt x="232" y="414"/>
                        <a:pt x="300" y="266"/>
                        <a:pt x="343" y="192"/>
                      </a:cubicBezTo>
                      <a:cubicBezTo>
                        <a:pt x="386" y="118"/>
                        <a:pt x="427" y="139"/>
                        <a:pt x="476" y="117"/>
                      </a:cubicBezTo>
                      <a:cubicBezTo>
                        <a:pt x="525" y="95"/>
                        <a:pt x="628" y="76"/>
                        <a:pt x="635" y="58"/>
                      </a:cubicBezTo>
                      <a:cubicBezTo>
                        <a:pt x="642" y="40"/>
                        <a:pt x="569" y="16"/>
                        <a:pt x="518" y="8"/>
                      </a:cubicBezTo>
                      <a:cubicBezTo>
                        <a:pt x="467" y="0"/>
                        <a:pt x="378" y="2"/>
                        <a:pt x="326" y="8"/>
                      </a:cubicBezTo>
                      <a:cubicBezTo>
                        <a:pt x="274" y="14"/>
                        <a:pt x="259" y="0"/>
                        <a:pt x="209" y="4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13" name="Freeform 96"/>
                <p:cNvSpPr>
                  <a:spLocks/>
                </p:cNvSpPr>
                <p:nvPr/>
              </p:nvSpPr>
              <p:spPr bwMode="auto">
                <a:xfrm>
                  <a:off x="1197" y="939"/>
                  <a:ext cx="2411" cy="630"/>
                </a:xfrm>
                <a:custGeom>
                  <a:avLst/>
                  <a:gdLst/>
                  <a:ahLst/>
                  <a:cxnLst>
                    <a:cxn ang="0">
                      <a:pos x="11" y="117"/>
                    </a:cxn>
                    <a:cxn ang="0">
                      <a:pos x="250" y="10"/>
                    </a:cxn>
                    <a:cxn ang="0">
                      <a:pos x="765" y="58"/>
                    </a:cxn>
                    <a:cxn ang="0">
                      <a:pos x="1574" y="256"/>
                    </a:cxn>
                    <a:cxn ang="0">
                      <a:pos x="2162" y="470"/>
                    </a:cxn>
                    <a:cxn ang="0">
                      <a:pos x="2359" y="586"/>
                    </a:cxn>
                    <a:cxn ang="0">
                      <a:pos x="2307" y="601"/>
                    </a:cxn>
                    <a:cxn ang="0">
                      <a:pos x="1741" y="415"/>
                    </a:cxn>
                    <a:cxn ang="0">
                      <a:pos x="874" y="212"/>
                    </a:cxn>
                    <a:cxn ang="0">
                      <a:pos x="382" y="179"/>
                    </a:cxn>
                    <a:cxn ang="0">
                      <a:pos x="198" y="270"/>
                    </a:cxn>
                    <a:cxn ang="0">
                      <a:pos x="31" y="187"/>
                    </a:cxn>
                    <a:cxn ang="0">
                      <a:pos x="11" y="117"/>
                    </a:cxn>
                  </a:cxnLst>
                  <a:rect l="0" t="0" r="r" b="b"/>
                  <a:pathLst>
                    <a:path w="2411" h="630">
                      <a:moveTo>
                        <a:pt x="11" y="117"/>
                      </a:moveTo>
                      <a:cubicBezTo>
                        <a:pt x="41" y="92"/>
                        <a:pt x="124" y="20"/>
                        <a:pt x="250" y="10"/>
                      </a:cubicBezTo>
                      <a:cubicBezTo>
                        <a:pt x="375" y="0"/>
                        <a:pt x="545" y="18"/>
                        <a:pt x="765" y="58"/>
                      </a:cubicBezTo>
                      <a:cubicBezTo>
                        <a:pt x="986" y="100"/>
                        <a:pt x="1341" y="187"/>
                        <a:pt x="1574" y="256"/>
                      </a:cubicBezTo>
                      <a:cubicBezTo>
                        <a:pt x="1807" y="324"/>
                        <a:pt x="2032" y="415"/>
                        <a:pt x="2162" y="470"/>
                      </a:cubicBezTo>
                      <a:cubicBezTo>
                        <a:pt x="2293" y="525"/>
                        <a:pt x="2336" y="565"/>
                        <a:pt x="2359" y="586"/>
                      </a:cubicBezTo>
                      <a:cubicBezTo>
                        <a:pt x="2383" y="607"/>
                        <a:pt x="2411" y="630"/>
                        <a:pt x="2307" y="601"/>
                      </a:cubicBezTo>
                      <a:cubicBezTo>
                        <a:pt x="2204" y="573"/>
                        <a:pt x="1980" y="481"/>
                        <a:pt x="1741" y="415"/>
                      </a:cubicBezTo>
                      <a:cubicBezTo>
                        <a:pt x="1502" y="351"/>
                        <a:pt x="1100" y="251"/>
                        <a:pt x="874" y="212"/>
                      </a:cubicBezTo>
                      <a:cubicBezTo>
                        <a:pt x="648" y="173"/>
                        <a:pt x="495" y="169"/>
                        <a:pt x="382" y="179"/>
                      </a:cubicBezTo>
                      <a:cubicBezTo>
                        <a:pt x="269" y="189"/>
                        <a:pt x="256" y="269"/>
                        <a:pt x="198" y="270"/>
                      </a:cubicBezTo>
                      <a:cubicBezTo>
                        <a:pt x="140" y="271"/>
                        <a:pt x="62" y="212"/>
                        <a:pt x="31" y="187"/>
                      </a:cubicBezTo>
                      <a:cubicBezTo>
                        <a:pt x="0" y="162"/>
                        <a:pt x="15" y="132"/>
                        <a:pt x="11" y="117"/>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4" name="Freeform 97"/>
                <p:cNvSpPr>
                  <a:spLocks/>
                </p:cNvSpPr>
                <p:nvPr/>
              </p:nvSpPr>
              <p:spPr bwMode="auto">
                <a:xfrm>
                  <a:off x="1847" y="1637"/>
                  <a:ext cx="1548" cy="1503"/>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15" name="Freeform 98"/>
                <p:cNvSpPr>
                  <a:spLocks/>
                </p:cNvSpPr>
                <p:nvPr/>
              </p:nvSpPr>
              <p:spPr bwMode="auto">
                <a:xfrm>
                  <a:off x="1631" y="1453"/>
                  <a:ext cx="921" cy="911"/>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grpSp>
      <p:sp>
        <p:nvSpPr>
          <p:cNvPr id="291939" name="Rectangle 99"/>
          <p:cNvSpPr>
            <a:spLocks noGrp="1" noChangeArrowheads="1"/>
          </p:cNvSpPr>
          <p:nvPr>
            <p:ph type="ctrTitle" sz="quarter"/>
          </p:nvPr>
        </p:nvSpPr>
        <p:spPr>
          <a:xfrm>
            <a:off x="1905000" y="2209800"/>
            <a:ext cx="6858000" cy="1143000"/>
          </a:xfrm>
        </p:spPr>
        <p:txBody>
          <a:bodyPr/>
          <a:lstStyle>
            <a:lvl1pPr>
              <a:defRPr/>
            </a:lvl1pPr>
          </a:lstStyle>
          <a:p>
            <a:r>
              <a:rPr lang="en-US"/>
              <a:t>Click to edit Master title style</a:t>
            </a:r>
          </a:p>
        </p:txBody>
      </p:sp>
      <p:sp>
        <p:nvSpPr>
          <p:cNvPr id="291940" name="Rectangle 100"/>
          <p:cNvSpPr>
            <a:spLocks noGrp="1" noChangeArrowheads="1"/>
          </p:cNvSpPr>
          <p:nvPr>
            <p:ph type="subTitle" sz="quarter" idx="1"/>
          </p:nvPr>
        </p:nvSpPr>
        <p:spPr>
          <a:xfrm>
            <a:off x="2438400" y="3886200"/>
            <a:ext cx="5334000" cy="1752600"/>
          </a:xfrm>
        </p:spPr>
        <p:txBody>
          <a:bodyPr/>
          <a:lstStyle>
            <a:lvl1pPr marL="0" indent="0">
              <a:buFontTx/>
              <a:buNone/>
              <a:defRPr/>
            </a:lvl1pPr>
          </a:lstStyle>
          <a:p>
            <a:r>
              <a:rPr lang="en-US"/>
              <a:t>Click to edit Master subtitle style</a:t>
            </a:r>
          </a:p>
        </p:txBody>
      </p:sp>
      <p:sp>
        <p:nvSpPr>
          <p:cNvPr id="101" name="Rectangle 101"/>
          <p:cNvSpPr>
            <a:spLocks noGrp="1" noChangeArrowheads="1"/>
          </p:cNvSpPr>
          <p:nvPr>
            <p:ph type="dt" sz="quarter" idx="10"/>
          </p:nvPr>
        </p:nvSpPr>
        <p:spPr/>
        <p:txBody>
          <a:bodyPr/>
          <a:lstStyle>
            <a:lvl1pPr>
              <a:defRPr/>
            </a:lvl1pPr>
          </a:lstStyle>
          <a:p>
            <a:endParaRPr lang="en-US">
              <a:solidFill>
                <a:srgbClr val="333333"/>
              </a:solidFill>
            </a:endParaRPr>
          </a:p>
        </p:txBody>
      </p:sp>
      <p:sp>
        <p:nvSpPr>
          <p:cNvPr id="102" name="Rectangle 102"/>
          <p:cNvSpPr>
            <a:spLocks noGrp="1" noChangeArrowheads="1"/>
          </p:cNvSpPr>
          <p:nvPr>
            <p:ph type="ftr" sz="quarter" idx="11"/>
          </p:nvPr>
        </p:nvSpPr>
        <p:spPr/>
        <p:txBody>
          <a:bodyPr/>
          <a:lstStyle>
            <a:lvl1pPr>
              <a:defRPr/>
            </a:lvl1pPr>
          </a:lstStyle>
          <a:p>
            <a:endParaRPr lang="en-US">
              <a:solidFill>
                <a:srgbClr val="333333"/>
              </a:solidFill>
            </a:endParaRPr>
          </a:p>
        </p:txBody>
      </p:sp>
      <p:sp>
        <p:nvSpPr>
          <p:cNvPr id="103" name="Rectangle 103"/>
          <p:cNvSpPr>
            <a:spLocks noGrp="1" noChangeArrowheads="1"/>
          </p:cNvSpPr>
          <p:nvPr>
            <p:ph type="sldNum" sz="quarter" idx="12"/>
          </p:nvPr>
        </p:nvSpPr>
        <p:spPr/>
        <p:txBody>
          <a:bodyPr/>
          <a:lstStyle>
            <a:lvl1pPr>
              <a:defRPr/>
            </a:lvl1pPr>
          </a:lstStyle>
          <a:p>
            <a:fld id="{40E180C5-EBBA-564F-A252-B628E84682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68162497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B06F8BD0-6EFB-7A41-9601-5D749627337E}"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20345523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314820FC-2138-5E4C-B7C5-351A58DABE6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27295564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15C81ECB-0381-B841-AA17-C8F368D17F0B}"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79639980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8"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9" name="Rectangle 102"/>
          <p:cNvSpPr>
            <a:spLocks noGrp="1" noChangeArrowheads="1"/>
          </p:cNvSpPr>
          <p:nvPr>
            <p:ph type="sldNum" sz="quarter" idx="12"/>
          </p:nvPr>
        </p:nvSpPr>
        <p:spPr>
          <a:ln/>
        </p:spPr>
        <p:txBody>
          <a:bodyPr/>
          <a:lstStyle>
            <a:lvl1pPr>
              <a:defRPr/>
            </a:lvl1pPr>
          </a:lstStyle>
          <a:p>
            <a:fld id="{E2300B32-7EBB-6C4A-B329-D4E3D49797C7}"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75188803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4"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5" name="Rectangle 102"/>
          <p:cNvSpPr>
            <a:spLocks noGrp="1" noChangeArrowheads="1"/>
          </p:cNvSpPr>
          <p:nvPr>
            <p:ph type="sldNum" sz="quarter" idx="12"/>
          </p:nvPr>
        </p:nvSpPr>
        <p:spPr>
          <a:ln/>
        </p:spPr>
        <p:txBody>
          <a:bodyPr/>
          <a:lstStyle>
            <a:lvl1pPr>
              <a:defRPr/>
            </a:lvl1pPr>
          </a:lstStyle>
          <a:p>
            <a:fld id="{CDFA0BE2-40B7-8B4C-8030-9DFAD92A7E0C}"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591614686"/>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3"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4" name="Rectangle 102"/>
          <p:cNvSpPr>
            <a:spLocks noGrp="1" noChangeArrowheads="1"/>
          </p:cNvSpPr>
          <p:nvPr>
            <p:ph type="sldNum" sz="quarter" idx="12"/>
          </p:nvPr>
        </p:nvSpPr>
        <p:spPr>
          <a:ln/>
        </p:spPr>
        <p:txBody>
          <a:bodyPr/>
          <a:lstStyle>
            <a:lvl1pPr>
              <a:defRPr/>
            </a:lvl1pPr>
          </a:lstStyle>
          <a:p>
            <a:fld id="{9A49BB16-BD4F-F148-A5FF-295CDBEC6EE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28145863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47EBD780-478D-FD4B-BBA2-6A5B3AFDE24A}"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35162236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6"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7" name="Rectangle 102"/>
          <p:cNvSpPr>
            <a:spLocks noGrp="1" noChangeArrowheads="1"/>
          </p:cNvSpPr>
          <p:nvPr>
            <p:ph type="sldNum" sz="quarter" idx="12"/>
          </p:nvPr>
        </p:nvSpPr>
        <p:spPr>
          <a:ln/>
        </p:spPr>
        <p:txBody>
          <a:bodyPr/>
          <a:lstStyle>
            <a:lvl1pPr>
              <a:defRPr/>
            </a:lvl1pPr>
          </a:lstStyle>
          <a:p>
            <a:fld id="{690D6CF1-5544-A448-B9CB-4487AD743E2F}"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4741033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6ADD7F6A-B344-E149-AB99-DE9486D5FB76}" type="slidenum">
              <a:rPr lang="en-US"/>
              <a:pPr/>
              <a:t>‹#›</a:t>
            </a:fld>
            <a:endParaRPr lang="en-US"/>
          </a:p>
        </p:txBody>
      </p:sp>
    </p:spTree>
    <p:extLst>
      <p:ext uri="{BB962C8B-B14F-4D97-AF65-F5344CB8AC3E}">
        <p14:creationId xmlns:p14="http://schemas.microsoft.com/office/powerpoint/2010/main" val="3169809579"/>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FC832214-C48C-A742-968C-35BFDFC150B8}"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1604762539"/>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0"/>
          <p:cNvSpPr>
            <a:spLocks noGrp="1" noChangeArrowheads="1"/>
          </p:cNvSpPr>
          <p:nvPr>
            <p:ph type="dt" sz="half" idx="10"/>
          </p:nvPr>
        </p:nvSpPr>
        <p:spPr>
          <a:ln/>
        </p:spPr>
        <p:txBody>
          <a:bodyPr/>
          <a:lstStyle>
            <a:lvl1pPr>
              <a:defRPr/>
            </a:lvl1pPr>
          </a:lstStyle>
          <a:p>
            <a:endParaRPr lang="en-US">
              <a:solidFill>
                <a:srgbClr val="333333"/>
              </a:solidFill>
            </a:endParaRPr>
          </a:p>
        </p:txBody>
      </p:sp>
      <p:sp>
        <p:nvSpPr>
          <p:cNvPr id="5" name="Rectangle 101"/>
          <p:cNvSpPr>
            <a:spLocks noGrp="1" noChangeArrowheads="1"/>
          </p:cNvSpPr>
          <p:nvPr>
            <p:ph type="ftr" sz="quarter" idx="11"/>
          </p:nvPr>
        </p:nvSpPr>
        <p:spPr>
          <a:ln/>
        </p:spPr>
        <p:txBody>
          <a:bodyPr/>
          <a:lstStyle>
            <a:lvl1pPr>
              <a:defRPr/>
            </a:lvl1pPr>
          </a:lstStyle>
          <a:p>
            <a:endParaRPr lang="en-US">
              <a:solidFill>
                <a:srgbClr val="333333"/>
              </a:solidFill>
            </a:endParaRPr>
          </a:p>
        </p:txBody>
      </p:sp>
      <p:sp>
        <p:nvSpPr>
          <p:cNvPr id="6" name="Rectangle 102"/>
          <p:cNvSpPr>
            <a:spLocks noGrp="1" noChangeArrowheads="1"/>
          </p:cNvSpPr>
          <p:nvPr>
            <p:ph type="sldNum" sz="quarter" idx="12"/>
          </p:nvPr>
        </p:nvSpPr>
        <p:spPr>
          <a:ln/>
        </p:spPr>
        <p:txBody>
          <a:bodyPr/>
          <a:lstStyle>
            <a:lvl1pPr>
              <a:defRPr/>
            </a:lvl1pPr>
          </a:lstStyle>
          <a:p>
            <a:fld id="{7741097C-DF8B-7C4D-9146-1C5ADAC7E624}" type="slidenum">
              <a:rPr lang="en-US">
                <a:solidFill>
                  <a:srgbClr val="333333"/>
                </a:solidFill>
              </a:rPr>
              <a:pPr/>
              <a:t>‹#›</a:t>
            </a:fld>
            <a:endParaRPr lang="en-US">
              <a:solidFill>
                <a:srgbClr val="333333"/>
              </a:solidFill>
            </a:endParaRPr>
          </a:p>
        </p:txBody>
      </p:sp>
    </p:spTree>
    <p:extLst>
      <p:ext uri="{BB962C8B-B14F-4D97-AF65-F5344CB8AC3E}">
        <p14:creationId xmlns:p14="http://schemas.microsoft.com/office/powerpoint/2010/main" val="81737452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ED8F4EA4-83BE-134F-ABA1-8F4AED9AA1B9}"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9939939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525B6580-F2E5-BC48-ADD2-CF455C220F2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13593255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01775F56-0D07-9843-BE28-09E974F59F88}"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2307625544"/>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49325" y="1981200"/>
            <a:ext cx="3754438"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56163" y="1981200"/>
            <a:ext cx="3754437"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144AEA5A-F46B-244F-8CE3-75468B25461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08155037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8" name="Footer Placeholder 7"/>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9" name="Slide Number Placeholder 8"/>
          <p:cNvSpPr>
            <a:spLocks noGrp="1"/>
          </p:cNvSpPr>
          <p:nvPr>
            <p:ph type="sldNum" sz="quarter" idx="12"/>
          </p:nvPr>
        </p:nvSpPr>
        <p:spPr/>
        <p:txBody>
          <a:bodyPr/>
          <a:lstStyle>
            <a:lvl1pPr>
              <a:defRPr/>
            </a:lvl1pPr>
          </a:lstStyle>
          <a:p>
            <a:fld id="{6F72726A-6148-9C47-AC50-2D864E70EC7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423172767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4" name="Footer Placeholder 3"/>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5" name="Slide Number Placeholder 4"/>
          <p:cNvSpPr>
            <a:spLocks noGrp="1"/>
          </p:cNvSpPr>
          <p:nvPr>
            <p:ph type="sldNum" sz="quarter" idx="12"/>
          </p:nvPr>
        </p:nvSpPr>
        <p:spPr/>
        <p:txBody>
          <a:bodyPr/>
          <a:lstStyle>
            <a:lvl1pPr>
              <a:defRPr/>
            </a:lvl1pPr>
          </a:lstStyle>
          <a:p>
            <a:fld id="{94AA8ECB-F07C-9842-8E5F-B3F941DB00E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54524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3" name="Footer Placeholder 2"/>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4" name="Slide Number Placeholder 3"/>
          <p:cNvSpPr>
            <a:spLocks noGrp="1"/>
          </p:cNvSpPr>
          <p:nvPr>
            <p:ph type="sldNum" sz="quarter" idx="12"/>
          </p:nvPr>
        </p:nvSpPr>
        <p:spPr/>
        <p:txBody>
          <a:bodyPr/>
          <a:lstStyle>
            <a:lvl1pPr>
              <a:defRPr/>
            </a:lvl1pPr>
          </a:lstStyle>
          <a:p>
            <a:fld id="{4BDCE423-CFC6-F84C-B0DC-D240EC5EEC71}"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46048187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709C1B69-0235-8A4D-A637-90FE8979609E}"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7413495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E6731BF9-0FBA-274A-9FAA-059AD1F15246}" type="slidenum">
              <a:rPr lang="en-US"/>
              <a:pPr/>
              <a:t>‹#›</a:t>
            </a:fld>
            <a:endParaRPr lang="en-US"/>
          </a:p>
        </p:txBody>
      </p:sp>
    </p:spTree>
    <p:extLst>
      <p:ext uri="{BB962C8B-B14F-4D97-AF65-F5344CB8AC3E}">
        <p14:creationId xmlns:p14="http://schemas.microsoft.com/office/powerpoint/2010/main" val="2523229382"/>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6" name="Footer Placeholder 5"/>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7" name="Slide Number Placeholder 6"/>
          <p:cNvSpPr>
            <a:spLocks noGrp="1"/>
          </p:cNvSpPr>
          <p:nvPr>
            <p:ph type="sldNum" sz="quarter" idx="12"/>
          </p:nvPr>
        </p:nvSpPr>
        <p:spPr/>
        <p:txBody>
          <a:bodyPr/>
          <a:lstStyle>
            <a:lvl1pPr>
              <a:defRPr/>
            </a:lvl1pPr>
          </a:lstStyle>
          <a:p>
            <a:fld id="{876C5A01-B76D-6A4A-9A56-B1FCB0DB7BA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62240537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64361146-A560-1A45-850A-CFBED04F075C}"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321191735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91313" y="96838"/>
            <a:ext cx="1919287" cy="59991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31863" y="96838"/>
            <a:ext cx="5607050" cy="59991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endParaRPr lang="en-GB">
              <a:solidFill>
                <a:srgbClr val="292929"/>
              </a:solidFill>
              <a:ea typeface="ＭＳ Ｐゴシック"/>
              <a:cs typeface="Arial"/>
            </a:endParaRPr>
          </a:p>
        </p:txBody>
      </p:sp>
      <p:sp>
        <p:nvSpPr>
          <p:cNvPr id="5" name="Footer Placeholder 4"/>
          <p:cNvSpPr>
            <a:spLocks noGrp="1"/>
          </p:cNvSpPr>
          <p:nvPr>
            <p:ph type="ftr" sz="quarter" idx="11"/>
          </p:nvPr>
        </p:nvSpPr>
        <p:spPr/>
        <p:txBody>
          <a:bodyPr/>
          <a:lstStyle>
            <a:lvl1pPr>
              <a:defRPr/>
            </a:lvl1pPr>
          </a:lstStyle>
          <a:p>
            <a:pPr>
              <a:defRPr/>
            </a:pPr>
            <a:endParaRPr lang="en-GB">
              <a:solidFill>
                <a:srgbClr val="292929"/>
              </a:solidFill>
              <a:ea typeface="ＭＳ Ｐゴシック"/>
              <a:cs typeface="Arial"/>
            </a:endParaRPr>
          </a:p>
        </p:txBody>
      </p:sp>
      <p:sp>
        <p:nvSpPr>
          <p:cNvPr id="6" name="Slide Number Placeholder 5"/>
          <p:cNvSpPr>
            <a:spLocks noGrp="1"/>
          </p:cNvSpPr>
          <p:nvPr>
            <p:ph type="sldNum" sz="quarter" idx="12"/>
          </p:nvPr>
        </p:nvSpPr>
        <p:spPr/>
        <p:txBody>
          <a:bodyPr/>
          <a:lstStyle>
            <a:lvl1pPr>
              <a:defRPr/>
            </a:lvl1pPr>
          </a:lstStyle>
          <a:p>
            <a:fld id="{2189E8C6-3175-584D-ACE6-A044B44EE120}" type="slidenum">
              <a:rPr lang="en-GB">
                <a:solidFill>
                  <a:srgbClr val="292929"/>
                </a:solidFill>
                <a:cs typeface="Arial"/>
              </a:rPr>
              <a:pPr/>
              <a:t>‹#›</a:t>
            </a:fld>
            <a:endParaRPr lang="en-GB">
              <a:solidFill>
                <a:srgbClr val="292929"/>
              </a:solidFill>
              <a:cs typeface="Arial"/>
            </a:endParaRPr>
          </a:p>
        </p:txBody>
      </p:sp>
    </p:spTree>
    <p:extLst>
      <p:ext uri="{BB962C8B-B14F-4D97-AF65-F5344CB8AC3E}">
        <p14:creationId xmlns:p14="http://schemas.microsoft.com/office/powerpoint/2010/main" val="101620328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194" name="Rectangle 2"/>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8195" name="Rectangle 3"/>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735477D-42FC-064C-ACC4-AAE27413BD4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4853708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0F97EBF4-548F-5F42-A4A3-4D3D3C692AF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8263195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A562C2C-68F0-9546-A2F9-5CAA2384AB3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13414490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4A262A5-7D34-C94E-8B6F-ECE132D5AF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4501686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62547509-6646-5544-992E-D6597988408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53659347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CD3E0B85-E47D-2A46-BD8F-0CCABF13A92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69627423"/>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A6E8829A-9E99-2147-94EC-959F053940F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07126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 Type="http://schemas.openxmlformats.org/officeDocument/2006/relationships/slideLayout" Target="../slideLayouts/slideLayout2.xml"/><Relationship Id="rId16" Type="http://schemas.openxmlformats.org/officeDocument/2006/relationships/image" Target="../media/image4.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78.xml"/><Relationship Id="rId3" Type="http://schemas.openxmlformats.org/officeDocument/2006/relationships/slideLayout" Target="../slideLayouts/slideLayout73.xml"/><Relationship Id="rId7" Type="http://schemas.openxmlformats.org/officeDocument/2006/relationships/slideLayout" Target="../slideLayouts/slideLayout77.xml"/><Relationship Id="rId12" Type="http://schemas.openxmlformats.org/officeDocument/2006/relationships/theme" Target="../theme/theme10.xml"/><Relationship Id="rId2" Type="http://schemas.openxmlformats.org/officeDocument/2006/relationships/slideLayout" Target="../slideLayouts/slideLayout72.xml"/><Relationship Id="rId1" Type="http://schemas.openxmlformats.org/officeDocument/2006/relationships/slideLayout" Target="../slideLayouts/slideLayout71.xml"/><Relationship Id="rId6" Type="http://schemas.openxmlformats.org/officeDocument/2006/relationships/slideLayout" Target="../slideLayouts/slideLayout76.xml"/><Relationship Id="rId11" Type="http://schemas.openxmlformats.org/officeDocument/2006/relationships/slideLayout" Target="../slideLayouts/slideLayout81.xml"/><Relationship Id="rId5" Type="http://schemas.openxmlformats.org/officeDocument/2006/relationships/slideLayout" Target="../slideLayouts/slideLayout75.xml"/><Relationship Id="rId10" Type="http://schemas.openxmlformats.org/officeDocument/2006/relationships/slideLayout" Target="../slideLayouts/slideLayout80.xml"/><Relationship Id="rId4" Type="http://schemas.openxmlformats.org/officeDocument/2006/relationships/slideLayout" Target="../slideLayouts/slideLayout74.xml"/><Relationship Id="rId9" Type="http://schemas.openxmlformats.org/officeDocument/2006/relationships/slideLayout" Target="../slideLayouts/slideLayout7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89.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theme" Target="../theme/theme11.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00.xml"/><Relationship Id="rId3" Type="http://schemas.openxmlformats.org/officeDocument/2006/relationships/slideLayout" Target="../slideLayouts/slideLayout95.xml"/><Relationship Id="rId7" Type="http://schemas.openxmlformats.org/officeDocument/2006/relationships/slideLayout" Target="../slideLayouts/slideLayout99.xml"/><Relationship Id="rId12" Type="http://schemas.openxmlformats.org/officeDocument/2006/relationships/theme" Target="../theme/theme12.xml"/><Relationship Id="rId2" Type="http://schemas.openxmlformats.org/officeDocument/2006/relationships/slideLayout" Target="../slideLayouts/slideLayout94.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0" Type="http://schemas.openxmlformats.org/officeDocument/2006/relationships/slideLayout" Target="../slideLayouts/slideLayout102.xml"/><Relationship Id="rId4" Type="http://schemas.openxmlformats.org/officeDocument/2006/relationships/slideLayout" Target="../slideLayouts/slideLayout96.xml"/><Relationship Id="rId9" Type="http://schemas.openxmlformats.org/officeDocument/2006/relationships/slideLayout" Target="../slideLayouts/slideLayout10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11.xml"/><Relationship Id="rId13" Type="http://schemas.openxmlformats.org/officeDocument/2006/relationships/image" Target="../media/image1.jpeg"/><Relationship Id="rId3" Type="http://schemas.openxmlformats.org/officeDocument/2006/relationships/slideLayout" Target="../slideLayouts/slideLayout106.xml"/><Relationship Id="rId7" Type="http://schemas.openxmlformats.org/officeDocument/2006/relationships/slideLayout" Target="../slideLayouts/slideLayout110.xml"/><Relationship Id="rId12" Type="http://schemas.openxmlformats.org/officeDocument/2006/relationships/theme" Target="../theme/theme13.xml"/><Relationship Id="rId17" Type="http://schemas.openxmlformats.org/officeDocument/2006/relationships/image" Target="../media/image5.png"/><Relationship Id="rId2" Type="http://schemas.openxmlformats.org/officeDocument/2006/relationships/slideLayout" Target="../slideLayouts/slideLayout105.xml"/><Relationship Id="rId16" Type="http://schemas.openxmlformats.org/officeDocument/2006/relationships/image" Target="../media/image4.png"/><Relationship Id="rId1" Type="http://schemas.openxmlformats.org/officeDocument/2006/relationships/slideLayout" Target="../slideLayouts/slideLayout104.xml"/><Relationship Id="rId6" Type="http://schemas.openxmlformats.org/officeDocument/2006/relationships/slideLayout" Target="../slideLayouts/slideLayout109.xml"/><Relationship Id="rId11" Type="http://schemas.openxmlformats.org/officeDocument/2006/relationships/slideLayout" Target="../slideLayouts/slideLayout114.xml"/><Relationship Id="rId5" Type="http://schemas.openxmlformats.org/officeDocument/2006/relationships/slideLayout" Target="../slideLayouts/slideLayout108.xml"/><Relationship Id="rId15" Type="http://schemas.openxmlformats.org/officeDocument/2006/relationships/image" Target="../media/image3.png"/><Relationship Id="rId10" Type="http://schemas.openxmlformats.org/officeDocument/2006/relationships/slideLayout" Target="../slideLayouts/slideLayout113.xml"/><Relationship Id="rId4" Type="http://schemas.openxmlformats.org/officeDocument/2006/relationships/slideLayout" Target="../slideLayouts/slideLayout107.xml"/><Relationship Id="rId9" Type="http://schemas.openxmlformats.org/officeDocument/2006/relationships/slideLayout" Target="../slideLayouts/slideLayout112.xml"/><Relationship Id="rId14" Type="http://schemas.openxmlformats.org/officeDocument/2006/relationships/image" Target="../media/image2.png"/></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22.xml"/><Relationship Id="rId3" Type="http://schemas.openxmlformats.org/officeDocument/2006/relationships/slideLayout" Target="../slideLayouts/slideLayout117.xml"/><Relationship Id="rId7" Type="http://schemas.openxmlformats.org/officeDocument/2006/relationships/slideLayout" Target="../slideLayouts/slideLayout121.xml"/><Relationship Id="rId12" Type="http://schemas.openxmlformats.org/officeDocument/2006/relationships/theme" Target="../theme/theme14.xml"/><Relationship Id="rId2" Type="http://schemas.openxmlformats.org/officeDocument/2006/relationships/slideLayout" Target="../slideLayouts/slideLayout116.xml"/><Relationship Id="rId1" Type="http://schemas.openxmlformats.org/officeDocument/2006/relationships/slideLayout" Target="../slideLayouts/slideLayout115.xml"/><Relationship Id="rId6" Type="http://schemas.openxmlformats.org/officeDocument/2006/relationships/slideLayout" Target="../slideLayouts/slideLayout120.xml"/><Relationship Id="rId11" Type="http://schemas.openxmlformats.org/officeDocument/2006/relationships/slideLayout" Target="../slideLayouts/slideLayout125.xml"/><Relationship Id="rId5" Type="http://schemas.openxmlformats.org/officeDocument/2006/relationships/slideLayout" Target="../slideLayouts/slideLayout119.xml"/><Relationship Id="rId10" Type="http://schemas.openxmlformats.org/officeDocument/2006/relationships/slideLayout" Target="../slideLayouts/slideLayout124.xml"/><Relationship Id="rId4" Type="http://schemas.openxmlformats.org/officeDocument/2006/relationships/slideLayout" Target="../slideLayouts/slideLayout118.xml"/><Relationship Id="rId9" Type="http://schemas.openxmlformats.org/officeDocument/2006/relationships/slideLayout" Target="../slideLayouts/slideLayout123.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3.xml"/><Relationship Id="rId3" Type="http://schemas.openxmlformats.org/officeDocument/2006/relationships/slideLayout" Target="../slideLayouts/slideLayout128.xml"/><Relationship Id="rId7" Type="http://schemas.openxmlformats.org/officeDocument/2006/relationships/slideLayout" Target="../slideLayouts/slideLayout132.xml"/><Relationship Id="rId12" Type="http://schemas.openxmlformats.org/officeDocument/2006/relationships/theme" Target="../theme/theme15.xml"/><Relationship Id="rId2" Type="http://schemas.openxmlformats.org/officeDocument/2006/relationships/slideLayout" Target="../slideLayouts/slideLayout127.xml"/><Relationship Id="rId1" Type="http://schemas.openxmlformats.org/officeDocument/2006/relationships/slideLayout" Target="../slideLayouts/slideLayout126.xml"/><Relationship Id="rId6" Type="http://schemas.openxmlformats.org/officeDocument/2006/relationships/slideLayout" Target="../slideLayouts/slideLayout131.xml"/><Relationship Id="rId11" Type="http://schemas.openxmlformats.org/officeDocument/2006/relationships/slideLayout" Target="../slideLayouts/slideLayout136.xml"/><Relationship Id="rId5" Type="http://schemas.openxmlformats.org/officeDocument/2006/relationships/slideLayout" Target="../slideLayouts/slideLayout130.xml"/><Relationship Id="rId10" Type="http://schemas.openxmlformats.org/officeDocument/2006/relationships/slideLayout" Target="../slideLayouts/slideLayout135.xml"/><Relationship Id="rId4" Type="http://schemas.openxmlformats.org/officeDocument/2006/relationships/slideLayout" Target="../slideLayouts/slideLayout129.xml"/><Relationship Id="rId9" Type="http://schemas.openxmlformats.org/officeDocument/2006/relationships/slideLayout" Target="../slideLayouts/slideLayout134.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image" Target="../media/image8.jpeg"/><Relationship Id="rId3" Type="http://schemas.openxmlformats.org/officeDocument/2006/relationships/slideLayout" Target="../slideLayouts/slideLayout139.xml"/><Relationship Id="rId7" Type="http://schemas.openxmlformats.org/officeDocument/2006/relationships/slideLayout" Target="../slideLayouts/slideLayout143.xml"/><Relationship Id="rId12" Type="http://schemas.openxmlformats.org/officeDocument/2006/relationships/theme" Target="../theme/theme16.xml"/><Relationship Id="rId2" Type="http://schemas.openxmlformats.org/officeDocument/2006/relationships/slideLayout" Target="../slideLayouts/slideLayout138.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5" Type="http://schemas.openxmlformats.org/officeDocument/2006/relationships/slideLayout" Target="../slideLayouts/slideLayout141.xml"/><Relationship Id="rId10" Type="http://schemas.openxmlformats.org/officeDocument/2006/relationships/slideLayout" Target="../slideLayouts/slideLayout146.xml"/><Relationship Id="rId4" Type="http://schemas.openxmlformats.org/officeDocument/2006/relationships/slideLayout" Target="../slideLayouts/slideLayout140.xml"/><Relationship Id="rId9" Type="http://schemas.openxmlformats.org/officeDocument/2006/relationships/slideLayout" Target="../slideLayouts/slideLayout145.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5.xml"/><Relationship Id="rId3" Type="http://schemas.openxmlformats.org/officeDocument/2006/relationships/slideLayout" Target="../slideLayouts/slideLayout150.xml"/><Relationship Id="rId7" Type="http://schemas.openxmlformats.org/officeDocument/2006/relationships/slideLayout" Target="../slideLayouts/slideLayout154.xml"/><Relationship Id="rId2" Type="http://schemas.openxmlformats.org/officeDocument/2006/relationships/slideLayout" Target="../slideLayouts/slideLayout149.xml"/><Relationship Id="rId1" Type="http://schemas.openxmlformats.org/officeDocument/2006/relationships/slideLayout" Target="../slideLayouts/slideLayout148.xml"/><Relationship Id="rId6" Type="http://schemas.openxmlformats.org/officeDocument/2006/relationships/slideLayout" Target="../slideLayouts/slideLayout153.xml"/><Relationship Id="rId11" Type="http://schemas.openxmlformats.org/officeDocument/2006/relationships/theme" Target="../theme/theme17.xml"/><Relationship Id="rId5" Type="http://schemas.openxmlformats.org/officeDocument/2006/relationships/slideLayout" Target="../slideLayouts/slideLayout152.xml"/><Relationship Id="rId10" Type="http://schemas.openxmlformats.org/officeDocument/2006/relationships/slideLayout" Target="../slideLayouts/slideLayout157.xml"/><Relationship Id="rId4" Type="http://schemas.openxmlformats.org/officeDocument/2006/relationships/slideLayout" Target="../slideLayouts/slideLayout151.xml"/><Relationship Id="rId9" Type="http://schemas.openxmlformats.org/officeDocument/2006/relationships/slideLayout" Target="../slideLayouts/slideLayout156.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65.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theme" Target="../theme/theme18.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76.xml"/><Relationship Id="rId3" Type="http://schemas.openxmlformats.org/officeDocument/2006/relationships/slideLayout" Target="../slideLayouts/slideLayout171.xml"/><Relationship Id="rId7" Type="http://schemas.openxmlformats.org/officeDocument/2006/relationships/slideLayout" Target="../slideLayouts/slideLayout175.xml"/><Relationship Id="rId12" Type="http://schemas.openxmlformats.org/officeDocument/2006/relationships/theme" Target="../theme/theme19.xml"/><Relationship Id="rId2" Type="http://schemas.openxmlformats.org/officeDocument/2006/relationships/slideLayout" Target="../slideLayouts/slideLayout170.xml"/><Relationship Id="rId1" Type="http://schemas.openxmlformats.org/officeDocument/2006/relationships/slideLayout" Target="../slideLayouts/slideLayout169.xml"/><Relationship Id="rId6" Type="http://schemas.openxmlformats.org/officeDocument/2006/relationships/slideLayout" Target="../slideLayouts/slideLayout174.xml"/><Relationship Id="rId11" Type="http://schemas.openxmlformats.org/officeDocument/2006/relationships/slideLayout" Target="../slideLayouts/slideLayout179.xml"/><Relationship Id="rId5" Type="http://schemas.openxmlformats.org/officeDocument/2006/relationships/slideLayout" Target="../slideLayouts/slideLayout173.xml"/><Relationship Id="rId10" Type="http://schemas.openxmlformats.org/officeDocument/2006/relationships/slideLayout" Target="../slideLayouts/slideLayout178.xml"/><Relationship Id="rId4" Type="http://schemas.openxmlformats.org/officeDocument/2006/relationships/slideLayout" Target="../slideLayouts/slideLayout172.xml"/><Relationship Id="rId9" Type="http://schemas.openxmlformats.org/officeDocument/2006/relationships/slideLayout" Target="../slideLayouts/slideLayout1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187.xml"/><Relationship Id="rId13" Type="http://schemas.openxmlformats.org/officeDocument/2006/relationships/image" Target="../media/image1.jpeg"/><Relationship Id="rId3" Type="http://schemas.openxmlformats.org/officeDocument/2006/relationships/slideLayout" Target="../slideLayouts/slideLayout182.xml"/><Relationship Id="rId7" Type="http://schemas.openxmlformats.org/officeDocument/2006/relationships/slideLayout" Target="../slideLayouts/slideLayout186.xml"/><Relationship Id="rId12" Type="http://schemas.openxmlformats.org/officeDocument/2006/relationships/theme" Target="../theme/theme20.xml"/><Relationship Id="rId17" Type="http://schemas.openxmlformats.org/officeDocument/2006/relationships/image" Target="../media/image5.png"/><Relationship Id="rId2" Type="http://schemas.openxmlformats.org/officeDocument/2006/relationships/slideLayout" Target="../slideLayouts/slideLayout181.xml"/><Relationship Id="rId16" Type="http://schemas.openxmlformats.org/officeDocument/2006/relationships/image" Target="../media/image4.png"/><Relationship Id="rId1" Type="http://schemas.openxmlformats.org/officeDocument/2006/relationships/slideLayout" Target="../slideLayouts/slideLayout180.xml"/><Relationship Id="rId6" Type="http://schemas.openxmlformats.org/officeDocument/2006/relationships/slideLayout" Target="../slideLayouts/slideLayout185.xml"/><Relationship Id="rId11" Type="http://schemas.openxmlformats.org/officeDocument/2006/relationships/slideLayout" Target="../slideLayouts/slideLayout190.xml"/><Relationship Id="rId5" Type="http://schemas.openxmlformats.org/officeDocument/2006/relationships/slideLayout" Target="../slideLayouts/slideLayout184.xml"/><Relationship Id="rId15" Type="http://schemas.openxmlformats.org/officeDocument/2006/relationships/image" Target="../media/image3.png"/><Relationship Id="rId10" Type="http://schemas.openxmlformats.org/officeDocument/2006/relationships/slideLayout" Target="../slideLayouts/slideLayout189.xml"/><Relationship Id="rId4" Type="http://schemas.openxmlformats.org/officeDocument/2006/relationships/slideLayout" Target="../slideLayouts/slideLayout183.xml"/><Relationship Id="rId9" Type="http://schemas.openxmlformats.org/officeDocument/2006/relationships/slideLayout" Target="../slideLayouts/slideLayout188.xml"/><Relationship Id="rId1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98.xml"/><Relationship Id="rId3" Type="http://schemas.openxmlformats.org/officeDocument/2006/relationships/slideLayout" Target="../slideLayouts/slideLayout193.xml"/><Relationship Id="rId7" Type="http://schemas.openxmlformats.org/officeDocument/2006/relationships/slideLayout" Target="../slideLayouts/slideLayout197.xml"/><Relationship Id="rId12" Type="http://schemas.openxmlformats.org/officeDocument/2006/relationships/theme" Target="../theme/theme21.xml"/><Relationship Id="rId2" Type="http://schemas.openxmlformats.org/officeDocument/2006/relationships/slideLayout" Target="../slideLayouts/slideLayout192.xml"/><Relationship Id="rId1" Type="http://schemas.openxmlformats.org/officeDocument/2006/relationships/slideLayout" Target="../slideLayouts/slideLayout191.xml"/><Relationship Id="rId6" Type="http://schemas.openxmlformats.org/officeDocument/2006/relationships/slideLayout" Target="../slideLayouts/slideLayout196.xml"/><Relationship Id="rId11" Type="http://schemas.openxmlformats.org/officeDocument/2006/relationships/slideLayout" Target="../slideLayouts/slideLayout201.xml"/><Relationship Id="rId5" Type="http://schemas.openxmlformats.org/officeDocument/2006/relationships/slideLayout" Target="../slideLayouts/slideLayout195.xml"/><Relationship Id="rId10" Type="http://schemas.openxmlformats.org/officeDocument/2006/relationships/slideLayout" Target="../slideLayouts/slideLayout200.xml"/><Relationship Id="rId4" Type="http://schemas.openxmlformats.org/officeDocument/2006/relationships/slideLayout" Target="../slideLayouts/slideLayout194.xml"/><Relationship Id="rId9" Type="http://schemas.openxmlformats.org/officeDocument/2006/relationships/slideLayout" Target="../slideLayouts/slideLayout19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22.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0.xml"/><Relationship Id="rId13" Type="http://schemas.openxmlformats.org/officeDocument/2006/relationships/image" Target="../media/image10.jpeg"/><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theme" Target="../theme/theme23.xm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slideLayout" Target="../slideLayouts/slideLayout223.xml"/><Relationship Id="rId5" Type="http://schemas.openxmlformats.org/officeDocument/2006/relationships/slideLayout" Target="../slideLayouts/slideLayout217.xml"/><Relationship Id="rId10" Type="http://schemas.openxmlformats.org/officeDocument/2006/relationships/slideLayout" Target="../slideLayouts/slideLayout222.xml"/><Relationship Id="rId4" Type="http://schemas.openxmlformats.org/officeDocument/2006/relationships/slideLayout" Target="../slideLayouts/slideLayout216.xml"/><Relationship Id="rId9" Type="http://schemas.openxmlformats.org/officeDocument/2006/relationships/slideLayout" Target="../slideLayouts/slideLayout221.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1.xml"/><Relationship Id="rId3" Type="http://schemas.openxmlformats.org/officeDocument/2006/relationships/slideLayout" Target="../slideLayouts/slideLayout226.xml"/><Relationship Id="rId7" Type="http://schemas.openxmlformats.org/officeDocument/2006/relationships/slideLayout" Target="../slideLayouts/slideLayout230.xml"/><Relationship Id="rId12" Type="http://schemas.openxmlformats.org/officeDocument/2006/relationships/theme" Target="../theme/theme24.xml"/><Relationship Id="rId2" Type="http://schemas.openxmlformats.org/officeDocument/2006/relationships/slideLayout" Target="../slideLayouts/slideLayout225.xml"/><Relationship Id="rId1" Type="http://schemas.openxmlformats.org/officeDocument/2006/relationships/slideLayout" Target="../slideLayouts/slideLayout224.xml"/><Relationship Id="rId6" Type="http://schemas.openxmlformats.org/officeDocument/2006/relationships/slideLayout" Target="../slideLayouts/slideLayout229.xml"/><Relationship Id="rId11" Type="http://schemas.openxmlformats.org/officeDocument/2006/relationships/slideLayout" Target="../slideLayouts/slideLayout234.xml"/><Relationship Id="rId5" Type="http://schemas.openxmlformats.org/officeDocument/2006/relationships/slideLayout" Target="../slideLayouts/slideLayout228.xml"/><Relationship Id="rId10" Type="http://schemas.openxmlformats.org/officeDocument/2006/relationships/slideLayout" Target="../slideLayouts/slideLayout233.xml"/><Relationship Id="rId4" Type="http://schemas.openxmlformats.org/officeDocument/2006/relationships/slideLayout" Target="../slideLayouts/slideLayout227.xml"/><Relationship Id="rId9" Type="http://schemas.openxmlformats.org/officeDocument/2006/relationships/slideLayout" Target="../slideLayouts/slideLayout232.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2.xml"/><Relationship Id="rId13" Type="http://schemas.openxmlformats.org/officeDocument/2006/relationships/image" Target="../media/image8.jpeg"/><Relationship Id="rId3" Type="http://schemas.openxmlformats.org/officeDocument/2006/relationships/slideLayout" Target="../slideLayouts/slideLayout237.xml"/><Relationship Id="rId7" Type="http://schemas.openxmlformats.org/officeDocument/2006/relationships/slideLayout" Target="../slideLayouts/slideLayout241.xml"/><Relationship Id="rId12" Type="http://schemas.openxmlformats.org/officeDocument/2006/relationships/theme" Target="../theme/theme25.xml"/><Relationship Id="rId2" Type="http://schemas.openxmlformats.org/officeDocument/2006/relationships/slideLayout" Target="../slideLayouts/slideLayout236.xml"/><Relationship Id="rId1" Type="http://schemas.openxmlformats.org/officeDocument/2006/relationships/slideLayout" Target="../slideLayouts/slideLayout235.xml"/><Relationship Id="rId6" Type="http://schemas.openxmlformats.org/officeDocument/2006/relationships/slideLayout" Target="../slideLayouts/slideLayout240.xml"/><Relationship Id="rId11" Type="http://schemas.openxmlformats.org/officeDocument/2006/relationships/slideLayout" Target="../slideLayouts/slideLayout245.xml"/><Relationship Id="rId5" Type="http://schemas.openxmlformats.org/officeDocument/2006/relationships/slideLayout" Target="../slideLayouts/slideLayout239.xml"/><Relationship Id="rId10" Type="http://schemas.openxmlformats.org/officeDocument/2006/relationships/slideLayout" Target="../slideLayouts/slideLayout244.xml"/><Relationship Id="rId4" Type="http://schemas.openxmlformats.org/officeDocument/2006/relationships/slideLayout" Target="../slideLayouts/slideLayout238.xml"/><Relationship Id="rId9" Type="http://schemas.openxmlformats.org/officeDocument/2006/relationships/slideLayout" Target="../slideLayouts/slideLayout243.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3.xml"/><Relationship Id="rId13" Type="http://schemas.openxmlformats.org/officeDocument/2006/relationships/image" Target="../media/image7.png"/><Relationship Id="rId3" Type="http://schemas.openxmlformats.org/officeDocument/2006/relationships/slideLayout" Target="../slideLayouts/slideLayout248.xml"/><Relationship Id="rId7" Type="http://schemas.openxmlformats.org/officeDocument/2006/relationships/slideLayout" Target="../slideLayouts/slideLayout252.xml"/><Relationship Id="rId12" Type="http://schemas.openxmlformats.org/officeDocument/2006/relationships/theme" Target="../theme/theme26.xml"/><Relationship Id="rId2" Type="http://schemas.openxmlformats.org/officeDocument/2006/relationships/slideLayout" Target="../slideLayouts/slideLayout247.xml"/><Relationship Id="rId1" Type="http://schemas.openxmlformats.org/officeDocument/2006/relationships/slideLayout" Target="../slideLayouts/slideLayout246.xml"/><Relationship Id="rId6" Type="http://schemas.openxmlformats.org/officeDocument/2006/relationships/slideLayout" Target="../slideLayouts/slideLayout251.xml"/><Relationship Id="rId11" Type="http://schemas.openxmlformats.org/officeDocument/2006/relationships/slideLayout" Target="../slideLayouts/slideLayout256.xml"/><Relationship Id="rId5" Type="http://schemas.openxmlformats.org/officeDocument/2006/relationships/slideLayout" Target="../slideLayouts/slideLayout250.xml"/><Relationship Id="rId10" Type="http://schemas.openxmlformats.org/officeDocument/2006/relationships/slideLayout" Target="../slideLayouts/slideLayout255.xml"/><Relationship Id="rId4" Type="http://schemas.openxmlformats.org/officeDocument/2006/relationships/slideLayout" Target="../slideLayouts/slideLayout249.xml"/><Relationship Id="rId9" Type="http://schemas.openxmlformats.org/officeDocument/2006/relationships/slideLayout" Target="../slideLayouts/slideLayout25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4.xml"/><Relationship Id="rId13" Type="http://schemas.openxmlformats.org/officeDocument/2006/relationships/image" Target="../media/image7.png"/><Relationship Id="rId3" Type="http://schemas.openxmlformats.org/officeDocument/2006/relationships/slideLayout" Target="../slideLayouts/slideLayout259.xml"/><Relationship Id="rId7" Type="http://schemas.openxmlformats.org/officeDocument/2006/relationships/slideLayout" Target="../slideLayouts/slideLayout263.xml"/><Relationship Id="rId12" Type="http://schemas.openxmlformats.org/officeDocument/2006/relationships/theme" Target="../theme/theme27.xml"/><Relationship Id="rId2" Type="http://schemas.openxmlformats.org/officeDocument/2006/relationships/slideLayout" Target="../slideLayouts/slideLayout258.xml"/><Relationship Id="rId1" Type="http://schemas.openxmlformats.org/officeDocument/2006/relationships/slideLayout" Target="../slideLayouts/slideLayout257.xml"/><Relationship Id="rId6" Type="http://schemas.openxmlformats.org/officeDocument/2006/relationships/slideLayout" Target="../slideLayouts/slideLayout262.xml"/><Relationship Id="rId11" Type="http://schemas.openxmlformats.org/officeDocument/2006/relationships/slideLayout" Target="../slideLayouts/slideLayout267.xml"/><Relationship Id="rId5" Type="http://schemas.openxmlformats.org/officeDocument/2006/relationships/slideLayout" Target="../slideLayouts/slideLayout261.xml"/><Relationship Id="rId10" Type="http://schemas.openxmlformats.org/officeDocument/2006/relationships/slideLayout" Target="../slideLayouts/slideLayout266.xml"/><Relationship Id="rId4" Type="http://schemas.openxmlformats.org/officeDocument/2006/relationships/slideLayout" Target="../slideLayouts/slideLayout260.xml"/><Relationship Id="rId9" Type="http://schemas.openxmlformats.org/officeDocument/2006/relationships/slideLayout" Target="../slideLayouts/slideLayout265.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75.xml"/><Relationship Id="rId13" Type="http://schemas.openxmlformats.org/officeDocument/2006/relationships/image" Target="../media/image1.jpeg"/><Relationship Id="rId3" Type="http://schemas.openxmlformats.org/officeDocument/2006/relationships/slideLayout" Target="../slideLayouts/slideLayout270.xml"/><Relationship Id="rId7" Type="http://schemas.openxmlformats.org/officeDocument/2006/relationships/slideLayout" Target="../slideLayouts/slideLayout274.xml"/><Relationship Id="rId12" Type="http://schemas.openxmlformats.org/officeDocument/2006/relationships/theme" Target="../theme/theme28.xml"/><Relationship Id="rId17" Type="http://schemas.openxmlformats.org/officeDocument/2006/relationships/image" Target="../media/image5.png"/><Relationship Id="rId2" Type="http://schemas.openxmlformats.org/officeDocument/2006/relationships/slideLayout" Target="../slideLayouts/slideLayout269.xml"/><Relationship Id="rId16" Type="http://schemas.openxmlformats.org/officeDocument/2006/relationships/image" Target="../media/image4.png"/><Relationship Id="rId1" Type="http://schemas.openxmlformats.org/officeDocument/2006/relationships/slideLayout" Target="../slideLayouts/slideLayout268.xml"/><Relationship Id="rId6" Type="http://schemas.openxmlformats.org/officeDocument/2006/relationships/slideLayout" Target="../slideLayouts/slideLayout273.xml"/><Relationship Id="rId11" Type="http://schemas.openxmlformats.org/officeDocument/2006/relationships/slideLayout" Target="../slideLayouts/slideLayout278.xml"/><Relationship Id="rId5" Type="http://schemas.openxmlformats.org/officeDocument/2006/relationships/slideLayout" Target="../slideLayouts/slideLayout272.xml"/><Relationship Id="rId15" Type="http://schemas.openxmlformats.org/officeDocument/2006/relationships/image" Target="../media/image3.png"/><Relationship Id="rId10" Type="http://schemas.openxmlformats.org/officeDocument/2006/relationships/slideLayout" Target="../slideLayouts/slideLayout277.xml"/><Relationship Id="rId4" Type="http://schemas.openxmlformats.org/officeDocument/2006/relationships/slideLayout" Target="../slideLayouts/slideLayout271.xml"/><Relationship Id="rId9" Type="http://schemas.openxmlformats.org/officeDocument/2006/relationships/slideLayout" Target="../slideLayouts/slideLayout276.xml"/><Relationship Id="rId14" Type="http://schemas.openxmlformats.org/officeDocument/2006/relationships/image" Target="../media/image2.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286.xml"/><Relationship Id="rId3" Type="http://schemas.openxmlformats.org/officeDocument/2006/relationships/slideLayout" Target="../slideLayouts/slideLayout281.xml"/><Relationship Id="rId7" Type="http://schemas.openxmlformats.org/officeDocument/2006/relationships/slideLayout" Target="../slideLayouts/slideLayout285.xml"/><Relationship Id="rId12" Type="http://schemas.openxmlformats.org/officeDocument/2006/relationships/theme" Target="../theme/theme29.xml"/><Relationship Id="rId2" Type="http://schemas.openxmlformats.org/officeDocument/2006/relationships/slideLayout" Target="../slideLayouts/slideLayout280.xml"/><Relationship Id="rId1" Type="http://schemas.openxmlformats.org/officeDocument/2006/relationships/slideLayout" Target="../slideLayouts/slideLayout279.xml"/><Relationship Id="rId6" Type="http://schemas.openxmlformats.org/officeDocument/2006/relationships/slideLayout" Target="../slideLayouts/slideLayout284.xml"/><Relationship Id="rId11" Type="http://schemas.openxmlformats.org/officeDocument/2006/relationships/slideLayout" Target="../slideLayouts/slideLayout289.xml"/><Relationship Id="rId5" Type="http://schemas.openxmlformats.org/officeDocument/2006/relationships/slideLayout" Target="../slideLayouts/slideLayout283.xml"/><Relationship Id="rId10" Type="http://schemas.openxmlformats.org/officeDocument/2006/relationships/slideLayout" Target="../slideLayouts/slideLayout288.xml"/><Relationship Id="rId4" Type="http://schemas.openxmlformats.org/officeDocument/2006/relationships/slideLayout" Target="../slideLayouts/slideLayout282.xml"/><Relationship Id="rId9" Type="http://schemas.openxmlformats.org/officeDocument/2006/relationships/slideLayout" Target="../slideLayouts/slideLayout287.xml"/></Relationships>
</file>

<file path=ppt/slideMasters/_rels/slideMaster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heme" Target="../theme/theme3.xml"/><Relationship Id="rId7" Type="http://schemas.openxmlformats.org/officeDocument/2006/relationships/image" Target="../media/image4.png"/><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1.jpeg"/></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7.xml"/><Relationship Id="rId3" Type="http://schemas.openxmlformats.org/officeDocument/2006/relationships/slideLayout" Target="../slideLayouts/slideLayout292.xml"/><Relationship Id="rId7" Type="http://schemas.openxmlformats.org/officeDocument/2006/relationships/slideLayout" Target="../slideLayouts/slideLayout296.xml"/><Relationship Id="rId12" Type="http://schemas.openxmlformats.org/officeDocument/2006/relationships/theme" Target="../theme/theme30.xml"/><Relationship Id="rId2" Type="http://schemas.openxmlformats.org/officeDocument/2006/relationships/slideLayout" Target="../slideLayouts/slideLayout29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1" Type="http://schemas.openxmlformats.org/officeDocument/2006/relationships/slideLayout" Target="../slideLayouts/slideLayout300.xml"/><Relationship Id="rId5" Type="http://schemas.openxmlformats.org/officeDocument/2006/relationships/slideLayout" Target="../slideLayouts/slideLayout294.xml"/><Relationship Id="rId10" Type="http://schemas.openxmlformats.org/officeDocument/2006/relationships/slideLayout" Target="../slideLayouts/slideLayout29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8.xml"/><Relationship Id="rId13" Type="http://schemas.openxmlformats.org/officeDocument/2006/relationships/image" Target="../media/image11.jpeg"/><Relationship Id="rId3" Type="http://schemas.openxmlformats.org/officeDocument/2006/relationships/slideLayout" Target="../slideLayouts/slideLayout303.xml"/><Relationship Id="rId7" Type="http://schemas.openxmlformats.org/officeDocument/2006/relationships/slideLayout" Target="../slideLayouts/slideLayout307.xml"/><Relationship Id="rId12" Type="http://schemas.openxmlformats.org/officeDocument/2006/relationships/theme" Target="../theme/theme31.xml"/><Relationship Id="rId2" Type="http://schemas.openxmlformats.org/officeDocument/2006/relationships/slideLayout" Target="../slideLayouts/slideLayout302.xml"/><Relationship Id="rId1" Type="http://schemas.openxmlformats.org/officeDocument/2006/relationships/slideLayout" Target="../slideLayouts/slideLayout301.xml"/><Relationship Id="rId6" Type="http://schemas.openxmlformats.org/officeDocument/2006/relationships/slideLayout" Target="../slideLayouts/slideLayout306.xml"/><Relationship Id="rId11" Type="http://schemas.openxmlformats.org/officeDocument/2006/relationships/slideLayout" Target="../slideLayouts/slideLayout311.xml"/><Relationship Id="rId5" Type="http://schemas.openxmlformats.org/officeDocument/2006/relationships/slideLayout" Target="../slideLayouts/slideLayout305.xml"/><Relationship Id="rId15" Type="http://schemas.openxmlformats.org/officeDocument/2006/relationships/image" Target="../media/image13.jpeg"/><Relationship Id="rId10" Type="http://schemas.openxmlformats.org/officeDocument/2006/relationships/slideLayout" Target="../slideLayouts/slideLayout310.xml"/><Relationship Id="rId4" Type="http://schemas.openxmlformats.org/officeDocument/2006/relationships/slideLayout" Target="../slideLayouts/slideLayout304.xml"/><Relationship Id="rId9" Type="http://schemas.openxmlformats.org/officeDocument/2006/relationships/slideLayout" Target="../slideLayouts/slideLayout309.xml"/><Relationship Id="rId14" Type="http://schemas.openxmlformats.org/officeDocument/2006/relationships/image" Target="../media/image12.jpeg"/></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theme" Target="../theme/theme32.xml"/><Relationship Id="rId1" Type="http://schemas.openxmlformats.org/officeDocument/2006/relationships/slideLayout" Target="../slideLayouts/slideLayout31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0.xml"/><Relationship Id="rId3" Type="http://schemas.openxmlformats.org/officeDocument/2006/relationships/slideLayout" Target="../slideLayouts/slideLayout315.xml"/><Relationship Id="rId7" Type="http://schemas.openxmlformats.org/officeDocument/2006/relationships/slideLayout" Target="../slideLayouts/slideLayout319.xml"/><Relationship Id="rId12" Type="http://schemas.openxmlformats.org/officeDocument/2006/relationships/theme" Target="../theme/theme33.xml"/><Relationship Id="rId2" Type="http://schemas.openxmlformats.org/officeDocument/2006/relationships/slideLayout" Target="../slideLayouts/slideLayout314.xml"/><Relationship Id="rId1" Type="http://schemas.openxmlformats.org/officeDocument/2006/relationships/slideLayout" Target="../slideLayouts/slideLayout313.xml"/><Relationship Id="rId6" Type="http://schemas.openxmlformats.org/officeDocument/2006/relationships/slideLayout" Target="../slideLayouts/slideLayout318.xml"/><Relationship Id="rId11" Type="http://schemas.openxmlformats.org/officeDocument/2006/relationships/slideLayout" Target="../slideLayouts/slideLayout323.xml"/><Relationship Id="rId5" Type="http://schemas.openxmlformats.org/officeDocument/2006/relationships/slideLayout" Target="../slideLayouts/slideLayout317.xml"/><Relationship Id="rId10" Type="http://schemas.openxmlformats.org/officeDocument/2006/relationships/slideLayout" Target="../slideLayouts/slideLayout322.xml"/><Relationship Id="rId4" Type="http://schemas.openxmlformats.org/officeDocument/2006/relationships/slideLayout" Target="../slideLayouts/slideLayout316.xml"/><Relationship Id="rId9" Type="http://schemas.openxmlformats.org/officeDocument/2006/relationships/slideLayout" Target="../slideLayouts/slideLayout321.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1.xml"/><Relationship Id="rId3" Type="http://schemas.openxmlformats.org/officeDocument/2006/relationships/slideLayout" Target="../slideLayouts/slideLayout326.xml"/><Relationship Id="rId7" Type="http://schemas.openxmlformats.org/officeDocument/2006/relationships/slideLayout" Target="../slideLayouts/slideLayout330.xml"/><Relationship Id="rId12" Type="http://schemas.openxmlformats.org/officeDocument/2006/relationships/theme" Target="../theme/theme34.xml"/><Relationship Id="rId2" Type="http://schemas.openxmlformats.org/officeDocument/2006/relationships/slideLayout" Target="../slideLayouts/slideLayout325.xml"/><Relationship Id="rId1" Type="http://schemas.openxmlformats.org/officeDocument/2006/relationships/slideLayout" Target="../slideLayouts/slideLayout324.xml"/><Relationship Id="rId6" Type="http://schemas.openxmlformats.org/officeDocument/2006/relationships/slideLayout" Target="../slideLayouts/slideLayout329.xml"/><Relationship Id="rId11" Type="http://schemas.openxmlformats.org/officeDocument/2006/relationships/slideLayout" Target="../slideLayouts/slideLayout334.xml"/><Relationship Id="rId5" Type="http://schemas.openxmlformats.org/officeDocument/2006/relationships/slideLayout" Target="../slideLayouts/slideLayout328.xml"/><Relationship Id="rId10" Type="http://schemas.openxmlformats.org/officeDocument/2006/relationships/slideLayout" Target="../slideLayouts/slideLayout333.xml"/><Relationship Id="rId4" Type="http://schemas.openxmlformats.org/officeDocument/2006/relationships/slideLayout" Target="../slideLayouts/slideLayout327.xml"/><Relationship Id="rId9" Type="http://schemas.openxmlformats.org/officeDocument/2006/relationships/slideLayout" Target="../slideLayouts/slideLayout332.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342.xml"/><Relationship Id="rId13" Type="http://schemas.openxmlformats.org/officeDocument/2006/relationships/slideLayout" Target="../slideLayouts/slideLayout347.xml"/><Relationship Id="rId3" Type="http://schemas.openxmlformats.org/officeDocument/2006/relationships/slideLayout" Target="../slideLayouts/slideLayout337.xml"/><Relationship Id="rId7" Type="http://schemas.openxmlformats.org/officeDocument/2006/relationships/slideLayout" Target="../slideLayouts/slideLayout341.xml"/><Relationship Id="rId12" Type="http://schemas.openxmlformats.org/officeDocument/2006/relationships/slideLayout" Target="../slideLayouts/slideLayout346.xml"/><Relationship Id="rId2" Type="http://schemas.openxmlformats.org/officeDocument/2006/relationships/slideLayout" Target="../slideLayouts/slideLayout336.xml"/><Relationship Id="rId1" Type="http://schemas.openxmlformats.org/officeDocument/2006/relationships/slideLayout" Target="../slideLayouts/slideLayout335.xml"/><Relationship Id="rId6" Type="http://schemas.openxmlformats.org/officeDocument/2006/relationships/slideLayout" Target="../slideLayouts/slideLayout340.xml"/><Relationship Id="rId11" Type="http://schemas.openxmlformats.org/officeDocument/2006/relationships/slideLayout" Target="../slideLayouts/slideLayout345.xml"/><Relationship Id="rId5" Type="http://schemas.openxmlformats.org/officeDocument/2006/relationships/slideLayout" Target="../slideLayouts/slideLayout339.xml"/><Relationship Id="rId10" Type="http://schemas.openxmlformats.org/officeDocument/2006/relationships/slideLayout" Target="../slideLayouts/slideLayout344.xml"/><Relationship Id="rId4" Type="http://schemas.openxmlformats.org/officeDocument/2006/relationships/slideLayout" Target="../slideLayouts/slideLayout338.xml"/><Relationship Id="rId9" Type="http://schemas.openxmlformats.org/officeDocument/2006/relationships/slideLayout" Target="../slideLayouts/slideLayout343.xml"/><Relationship Id="rId14" Type="http://schemas.openxmlformats.org/officeDocument/2006/relationships/theme" Target="../theme/theme35.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5.xml"/><Relationship Id="rId13" Type="http://schemas.openxmlformats.org/officeDocument/2006/relationships/slideLayout" Target="../slideLayouts/slideLayout360.xml"/><Relationship Id="rId3" Type="http://schemas.openxmlformats.org/officeDocument/2006/relationships/slideLayout" Target="../slideLayouts/slideLayout350.xml"/><Relationship Id="rId7" Type="http://schemas.openxmlformats.org/officeDocument/2006/relationships/slideLayout" Target="../slideLayouts/slideLayout354.xml"/><Relationship Id="rId12" Type="http://schemas.openxmlformats.org/officeDocument/2006/relationships/slideLayout" Target="../slideLayouts/slideLayout359.xml"/><Relationship Id="rId2" Type="http://schemas.openxmlformats.org/officeDocument/2006/relationships/slideLayout" Target="../slideLayouts/slideLayout349.xml"/><Relationship Id="rId1" Type="http://schemas.openxmlformats.org/officeDocument/2006/relationships/slideLayout" Target="../slideLayouts/slideLayout348.xml"/><Relationship Id="rId6" Type="http://schemas.openxmlformats.org/officeDocument/2006/relationships/slideLayout" Target="../slideLayouts/slideLayout353.xml"/><Relationship Id="rId11" Type="http://schemas.openxmlformats.org/officeDocument/2006/relationships/slideLayout" Target="../slideLayouts/slideLayout358.xml"/><Relationship Id="rId5" Type="http://schemas.openxmlformats.org/officeDocument/2006/relationships/slideLayout" Target="../slideLayouts/slideLayout352.xml"/><Relationship Id="rId10" Type="http://schemas.openxmlformats.org/officeDocument/2006/relationships/slideLayout" Target="../slideLayouts/slideLayout357.xml"/><Relationship Id="rId4" Type="http://schemas.openxmlformats.org/officeDocument/2006/relationships/slideLayout" Target="../slideLayouts/slideLayout351.xml"/><Relationship Id="rId9" Type="http://schemas.openxmlformats.org/officeDocument/2006/relationships/slideLayout" Target="../slideLayouts/slideLayout356.xml"/><Relationship Id="rId14" Type="http://schemas.openxmlformats.org/officeDocument/2006/relationships/theme" Target="../theme/theme36.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8.xml"/><Relationship Id="rId13" Type="http://schemas.openxmlformats.org/officeDocument/2006/relationships/image" Target="../media/image16.jpeg"/><Relationship Id="rId3" Type="http://schemas.openxmlformats.org/officeDocument/2006/relationships/slideLayout" Target="../slideLayouts/slideLayout363.xml"/><Relationship Id="rId7" Type="http://schemas.openxmlformats.org/officeDocument/2006/relationships/slideLayout" Target="../slideLayouts/slideLayout367.xml"/><Relationship Id="rId12" Type="http://schemas.openxmlformats.org/officeDocument/2006/relationships/theme" Target="../theme/theme37.xml"/><Relationship Id="rId17" Type="http://schemas.openxmlformats.org/officeDocument/2006/relationships/image" Target="../media/image20.png"/><Relationship Id="rId2" Type="http://schemas.openxmlformats.org/officeDocument/2006/relationships/slideLayout" Target="../slideLayouts/slideLayout362.xml"/><Relationship Id="rId16" Type="http://schemas.openxmlformats.org/officeDocument/2006/relationships/image" Target="../media/image19.png"/><Relationship Id="rId1" Type="http://schemas.openxmlformats.org/officeDocument/2006/relationships/slideLayout" Target="../slideLayouts/slideLayout361.xml"/><Relationship Id="rId6" Type="http://schemas.openxmlformats.org/officeDocument/2006/relationships/slideLayout" Target="../slideLayouts/slideLayout366.xml"/><Relationship Id="rId11" Type="http://schemas.openxmlformats.org/officeDocument/2006/relationships/slideLayout" Target="../slideLayouts/slideLayout371.xml"/><Relationship Id="rId5" Type="http://schemas.openxmlformats.org/officeDocument/2006/relationships/slideLayout" Target="../slideLayouts/slideLayout365.xml"/><Relationship Id="rId15" Type="http://schemas.openxmlformats.org/officeDocument/2006/relationships/image" Target="../media/image18.png"/><Relationship Id="rId10" Type="http://schemas.openxmlformats.org/officeDocument/2006/relationships/slideLayout" Target="../slideLayouts/slideLayout370.xml"/><Relationship Id="rId4" Type="http://schemas.openxmlformats.org/officeDocument/2006/relationships/slideLayout" Target="../slideLayouts/slideLayout364.xml"/><Relationship Id="rId9" Type="http://schemas.openxmlformats.org/officeDocument/2006/relationships/slideLayout" Target="../slideLayouts/slideLayout369.xml"/><Relationship Id="rId14" Type="http://schemas.openxmlformats.org/officeDocument/2006/relationships/image" Target="../media/image17.png"/></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379.xml"/><Relationship Id="rId13" Type="http://schemas.openxmlformats.org/officeDocument/2006/relationships/image" Target="../media/image21.jpeg"/><Relationship Id="rId3" Type="http://schemas.openxmlformats.org/officeDocument/2006/relationships/slideLayout" Target="../slideLayouts/slideLayout374.xml"/><Relationship Id="rId7" Type="http://schemas.openxmlformats.org/officeDocument/2006/relationships/slideLayout" Target="../slideLayouts/slideLayout378.xml"/><Relationship Id="rId12" Type="http://schemas.openxmlformats.org/officeDocument/2006/relationships/theme" Target="../theme/theme38.xml"/><Relationship Id="rId2" Type="http://schemas.openxmlformats.org/officeDocument/2006/relationships/slideLayout" Target="../slideLayouts/slideLayout373.xml"/><Relationship Id="rId1" Type="http://schemas.openxmlformats.org/officeDocument/2006/relationships/slideLayout" Target="../slideLayouts/slideLayout372.xml"/><Relationship Id="rId6" Type="http://schemas.openxmlformats.org/officeDocument/2006/relationships/slideLayout" Target="../slideLayouts/slideLayout377.xml"/><Relationship Id="rId11" Type="http://schemas.openxmlformats.org/officeDocument/2006/relationships/slideLayout" Target="../slideLayouts/slideLayout382.xml"/><Relationship Id="rId5" Type="http://schemas.openxmlformats.org/officeDocument/2006/relationships/slideLayout" Target="../slideLayouts/slideLayout376.xml"/><Relationship Id="rId10" Type="http://schemas.openxmlformats.org/officeDocument/2006/relationships/slideLayout" Target="../slideLayouts/slideLayout381.xml"/><Relationship Id="rId4" Type="http://schemas.openxmlformats.org/officeDocument/2006/relationships/slideLayout" Target="../slideLayouts/slideLayout375.xml"/><Relationship Id="rId9" Type="http://schemas.openxmlformats.org/officeDocument/2006/relationships/slideLayout" Target="../slideLayouts/slideLayout380.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90.xml"/><Relationship Id="rId13" Type="http://schemas.openxmlformats.org/officeDocument/2006/relationships/image" Target="../media/image16.jpeg"/><Relationship Id="rId3" Type="http://schemas.openxmlformats.org/officeDocument/2006/relationships/slideLayout" Target="../slideLayouts/slideLayout385.xml"/><Relationship Id="rId7" Type="http://schemas.openxmlformats.org/officeDocument/2006/relationships/slideLayout" Target="../slideLayouts/slideLayout389.xml"/><Relationship Id="rId12" Type="http://schemas.openxmlformats.org/officeDocument/2006/relationships/theme" Target="../theme/theme39.xml"/><Relationship Id="rId2" Type="http://schemas.openxmlformats.org/officeDocument/2006/relationships/slideLayout" Target="../slideLayouts/slideLayout384.xml"/><Relationship Id="rId1" Type="http://schemas.openxmlformats.org/officeDocument/2006/relationships/slideLayout" Target="../slideLayouts/slideLayout383.xml"/><Relationship Id="rId6" Type="http://schemas.openxmlformats.org/officeDocument/2006/relationships/slideLayout" Target="../slideLayouts/slideLayout388.xml"/><Relationship Id="rId11" Type="http://schemas.openxmlformats.org/officeDocument/2006/relationships/slideLayout" Target="../slideLayouts/slideLayout393.xml"/><Relationship Id="rId5" Type="http://schemas.openxmlformats.org/officeDocument/2006/relationships/slideLayout" Target="../slideLayouts/slideLayout387.xml"/><Relationship Id="rId10" Type="http://schemas.openxmlformats.org/officeDocument/2006/relationships/slideLayout" Target="../slideLayouts/slideLayout392.xml"/><Relationship Id="rId4" Type="http://schemas.openxmlformats.org/officeDocument/2006/relationships/slideLayout" Target="../slideLayouts/slideLayout386.xml"/><Relationship Id="rId9" Type="http://schemas.openxmlformats.org/officeDocument/2006/relationships/slideLayout" Target="../slideLayouts/slideLayout391.xml"/><Relationship Id="rId14" Type="http://schemas.openxmlformats.org/officeDocument/2006/relationships/image" Target="../media/image20.png"/></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5.png"/><Relationship Id="rId2" Type="http://schemas.openxmlformats.org/officeDocument/2006/relationships/theme" Target="../theme/theme4.xml"/><Relationship Id="rId1" Type="http://schemas.openxmlformats.org/officeDocument/2006/relationships/slideLayout" Target="../slideLayouts/slideLayout2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401.xml"/><Relationship Id="rId13" Type="http://schemas.openxmlformats.org/officeDocument/2006/relationships/image" Target="../media/image1.jpeg"/><Relationship Id="rId3" Type="http://schemas.openxmlformats.org/officeDocument/2006/relationships/slideLayout" Target="../slideLayouts/slideLayout396.xml"/><Relationship Id="rId7" Type="http://schemas.openxmlformats.org/officeDocument/2006/relationships/slideLayout" Target="../slideLayouts/slideLayout400.xml"/><Relationship Id="rId12" Type="http://schemas.openxmlformats.org/officeDocument/2006/relationships/theme" Target="../theme/theme40.xml"/><Relationship Id="rId17" Type="http://schemas.openxmlformats.org/officeDocument/2006/relationships/image" Target="../media/image5.png"/><Relationship Id="rId2" Type="http://schemas.openxmlformats.org/officeDocument/2006/relationships/slideLayout" Target="../slideLayouts/slideLayout395.xml"/><Relationship Id="rId16" Type="http://schemas.openxmlformats.org/officeDocument/2006/relationships/image" Target="../media/image4.png"/><Relationship Id="rId1" Type="http://schemas.openxmlformats.org/officeDocument/2006/relationships/slideLayout" Target="../slideLayouts/slideLayout394.xml"/><Relationship Id="rId6" Type="http://schemas.openxmlformats.org/officeDocument/2006/relationships/slideLayout" Target="../slideLayouts/slideLayout399.xml"/><Relationship Id="rId11" Type="http://schemas.openxmlformats.org/officeDocument/2006/relationships/slideLayout" Target="../slideLayouts/slideLayout404.xml"/><Relationship Id="rId5" Type="http://schemas.openxmlformats.org/officeDocument/2006/relationships/slideLayout" Target="../slideLayouts/slideLayout398.xml"/><Relationship Id="rId15" Type="http://schemas.openxmlformats.org/officeDocument/2006/relationships/image" Target="../media/image3.png"/><Relationship Id="rId10" Type="http://schemas.openxmlformats.org/officeDocument/2006/relationships/slideLayout" Target="../slideLayouts/slideLayout403.xml"/><Relationship Id="rId4" Type="http://schemas.openxmlformats.org/officeDocument/2006/relationships/slideLayout" Target="../slideLayouts/slideLayout397.xml"/><Relationship Id="rId9" Type="http://schemas.openxmlformats.org/officeDocument/2006/relationships/slideLayout" Target="../slideLayouts/slideLayout402.xml"/><Relationship Id="rId14" Type="http://schemas.openxmlformats.org/officeDocument/2006/relationships/image" Target="../media/image2.png"/></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412.xml"/><Relationship Id="rId3" Type="http://schemas.openxmlformats.org/officeDocument/2006/relationships/slideLayout" Target="../slideLayouts/slideLayout407.xml"/><Relationship Id="rId7" Type="http://schemas.openxmlformats.org/officeDocument/2006/relationships/slideLayout" Target="../slideLayouts/slideLayout411.xml"/><Relationship Id="rId12" Type="http://schemas.openxmlformats.org/officeDocument/2006/relationships/theme" Target="../theme/theme41.xml"/><Relationship Id="rId2" Type="http://schemas.openxmlformats.org/officeDocument/2006/relationships/slideLayout" Target="../slideLayouts/slideLayout406.xml"/><Relationship Id="rId1" Type="http://schemas.openxmlformats.org/officeDocument/2006/relationships/slideLayout" Target="../slideLayouts/slideLayout405.xml"/><Relationship Id="rId6" Type="http://schemas.openxmlformats.org/officeDocument/2006/relationships/slideLayout" Target="../slideLayouts/slideLayout410.xml"/><Relationship Id="rId11" Type="http://schemas.openxmlformats.org/officeDocument/2006/relationships/slideLayout" Target="../slideLayouts/slideLayout415.xml"/><Relationship Id="rId5" Type="http://schemas.openxmlformats.org/officeDocument/2006/relationships/slideLayout" Target="../slideLayouts/slideLayout409.xml"/><Relationship Id="rId10" Type="http://schemas.openxmlformats.org/officeDocument/2006/relationships/slideLayout" Target="../slideLayouts/slideLayout414.xml"/><Relationship Id="rId4" Type="http://schemas.openxmlformats.org/officeDocument/2006/relationships/slideLayout" Target="../slideLayouts/slideLayout408.xml"/><Relationship Id="rId9" Type="http://schemas.openxmlformats.org/officeDocument/2006/relationships/slideLayout" Target="../slideLayouts/slideLayout413.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23.xml"/><Relationship Id="rId13" Type="http://schemas.openxmlformats.org/officeDocument/2006/relationships/slideLayout" Target="../slideLayouts/slideLayout428.xml"/><Relationship Id="rId3" Type="http://schemas.openxmlformats.org/officeDocument/2006/relationships/slideLayout" Target="../slideLayouts/slideLayout418.xml"/><Relationship Id="rId7" Type="http://schemas.openxmlformats.org/officeDocument/2006/relationships/slideLayout" Target="../slideLayouts/slideLayout422.xml"/><Relationship Id="rId12" Type="http://schemas.openxmlformats.org/officeDocument/2006/relationships/slideLayout" Target="../slideLayouts/slideLayout427.xml"/><Relationship Id="rId2" Type="http://schemas.openxmlformats.org/officeDocument/2006/relationships/slideLayout" Target="../slideLayouts/slideLayout417.xml"/><Relationship Id="rId1" Type="http://schemas.openxmlformats.org/officeDocument/2006/relationships/slideLayout" Target="../slideLayouts/slideLayout416.xml"/><Relationship Id="rId6" Type="http://schemas.openxmlformats.org/officeDocument/2006/relationships/slideLayout" Target="../slideLayouts/slideLayout421.xml"/><Relationship Id="rId11" Type="http://schemas.openxmlformats.org/officeDocument/2006/relationships/slideLayout" Target="../slideLayouts/slideLayout426.xml"/><Relationship Id="rId5" Type="http://schemas.openxmlformats.org/officeDocument/2006/relationships/slideLayout" Target="../slideLayouts/slideLayout420.xml"/><Relationship Id="rId15" Type="http://schemas.openxmlformats.org/officeDocument/2006/relationships/theme" Target="../theme/theme42.xml"/><Relationship Id="rId10" Type="http://schemas.openxmlformats.org/officeDocument/2006/relationships/slideLayout" Target="../slideLayouts/slideLayout425.xml"/><Relationship Id="rId4" Type="http://schemas.openxmlformats.org/officeDocument/2006/relationships/slideLayout" Target="../slideLayouts/slideLayout419.xml"/><Relationship Id="rId9" Type="http://schemas.openxmlformats.org/officeDocument/2006/relationships/slideLayout" Target="../slideLayouts/slideLayout424.xml"/><Relationship Id="rId14" Type="http://schemas.openxmlformats.org/officeDocument/2006/relationships/slideLayout" Target="../slideLayouts/slideLayout429.xml"/></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37.xml"/><Relationship Id="rId13" Type="http://schemas.openxmlformats.org/officeDocument/2006/relationships/image" Target="../media/image22.jpeg"/><Relationship Id="rId3" Type="http://schemas.openxmlformats.org/officeDocument/2006/relationships/slideLayout" Target="../slideLayouts/slideLayout432.xml"/><Relationship Id="rId7" Type="http://schemas.openxmlformats.org/officeDocument/2006/relationships/slideLayout" Target="../slideLayouts/slideLayout436.xml"/><Relationship Id="rId12" Type="http://schemas.openxmlformats.org/officeDocument/2006/relationships/theme" Target="../theme/theme43.xml"/><Relationship Id="rId2" Type="http://schemas.openxmlformats.org/officeDocument/2006/relationships/slideLayout" Target="../slideLayouts/slideLayout431.xml"/><Relationship Id="rId1" Type="http://schemas.openxmlformats.org/officeDocument/2006/relationships/slideLayout" Target="../slideLayouts/slideLayout430.xml"/><Relationship Id="rId6" Type="http://schemas.openxmlformats.org/officeDocument/2006/relationships/slideLayout" Target="../slideLayouts/slideLayout435.xml"/><Relationship Id="rId11" Type="http://schemas.openxmlformats.org/officeDocument/2006/relationships/slideLayout" Target="../slideLayouts/slideLayout440.xml"/><Relationship Id="rId5" Type="http://schemas.openxmlformats.org/officeDocument/2006/relationships/slideLayout" Target="../slideLayouts/slideLayout434.xml"/><Relationship Id="rId10" Type="http://schemas.openxmlformats.org/officeDocument/2006/relationships/slideLayout" Target="../slideLayouts/slideLayout439.xml"/><Relationship Id="rId4" Type="http://schemas.openxmlformats.org/officeDocument/2006/relationships/slideLayout" Target="../slideLayouts/slideLayout433.xml"/><Relationship Id="rId9" Type="http://schemas.openxmlformats.org/officeDocument/2006/relationships/slideLayout" Target="../slideLayouts/slideLayout43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48.xml"/><Relationship Id="rId3" Type="http://schemas.openxmlformats.org/officeDocument/2006/relationships/slideLayout" Target="../slideLayouts/slideLayout443.xml"/><Relationship Id="rId7" Type="http://schemas.openxmlformats.org/officeDocument/2006/relationships/slideLayout" Target="../slideLayouts/slideLayout447.xml"/><Relationship Id="rId12" Type="http://schemas.openxmlformats.org/officeDocument/2006/relationships/theme" Target="../theme/theme44.xml"/><Relationship Id="rId2" Type="http://schemas.openxmlformats.org/officeDocument/2006/relationships/slideLayout" Target="../slideLayouts/slideLayout442.xml"/><Relationship Id="rId1" Type="http://schemas.openxmlformats.org/officeDocument/2006/relationships/slideLayout" Target="../slideLayouts/slideLayout441.xml"/><Relationship Id="rId6" Type="http://schemas.openxmlformats.org/officeDocument/2006/relationships/slideLayout" Target="../slideLayouts/slideLayout446.xml"/><Relationship Id="rId11" Type="http://schemas.openxmlformats.org/officeDocument/2006/relationships/slideLayout" Target="../slideLayouts/slideLayout451.xml"/><Relationship Id="rId5" Type="http://schemas.openxmlformats.org/officeDocument/2006/relationships/slideLayout" Target="../slideLayouts/slideLayout445.xml"/><Relationship Id="rId10" Type="http://schemas.openxmlformats.org/officeDocument/2006/relationships/slideLayout" Target="../slideLayouts/slideLayout450.xml"/><Relationship Id="rId4" Type="http://schemas.openxmlformats.org/officeDocument/2006/relationships/slideLayout" Target="../slideLayouts/slideLayout444.xml"/><Relationship Id="rId9" Type="http://schemas.openxmlformats.org/officeDocument/2006/relationships/slideLayout" Target="../slideLayouts/slideLayout44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59.xml"/><Relationship Id="rId3" Type="http://schemas.openxmlformats.org/officeDocument/2006/relationships/slideLayout" Target="../slideLayouts/slideLayout454.xml"/><Relationship Id="rId7" Type="http://schemas.openxmlformats.org/officeDocument/2006/relationships/slideLayout" Target="../slideLayouts/slideLayout458.xml"/><Relationship Id="rId12" Type="http://schemas.openxmlformats.org/officeDocument/2006/relationships/theme" Target="../theme/theme45.xml"/><Relationship Id="rId2" Type="http://schemas.openxmlformats.org/officeDocument/2006/relationships/slideLayout" Target="../slideLayouts/slideLayout453.xml"/><Relationship Id="rId1" Type="http://schemas.openxmlformats.org/officeDocument/2006/relationships/slideLayout" Target="../slideLayouts/slideLayout452.xml"/><Relationship Id="rId6" Type="http://schemas.openxmlformats.org/officeDocument/2006/relationships/slideLayout" Target="../slideLayouts/slideLayout457.xml"/><Relationship Id="rId11" Type="http://schemas.openxmlformats.org/officeDocument/2006/relationships/slideLayout" Target="../slideLayouts/slideLayout462.xml"/><Relationship Id="rId5" Type="http://schemas.openxmlformats.org/officeDocument/2006/relationships/slideLayout" Target="../slideLayouts/slideLayout456.xml"/><Relationship Id="rId10" Type="http://schemas.openxmlformats.org/officeDocument/2006/relationships/slideLayout" Target="../slideLayouts/slideLayout461.xml"/><Relationship Id="rId4" Type="http://schemas.openxmlformats.org/officeDocument/2006/relationships/slideLayout" Target="../slideLayouts/slideLayout455.xml"/><Relationship Id="rId9" Type="http://schemas.openxmlformats.org/officeDocument/2006/relationships/slideLayout" Target="../slideLayouts/slideLayout46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70.xml"/><Relationship Id="rId13" Type="http://schemas.openxmlformats.org/officeDocument/2006/relationships/image" Target="../media/image24.png"/><Relationship Id="rId3" Type="http://schemas.openxmlformats.org/officeDocument/2006/relationships/slideLayout" Target="../slideLayouts/slideLayout465.xml"/><Relationship Id="rId7" Type="http://schemas.openxmlformats.org/officeDocument/2006/relationships/slideLayout" Target="../slideLayouts/slideLayout469.xml"/><Relationship Id="rId12" Type="http://schemas.openxmlformats.org/officeDocument/2006/relationships/image" Target="../media/image23.emf"/><Relationship Id="rId2" Type="http://schemas.openxmlformats.org/officeDocument/2006/relationships/slideLayout" Target="../slideLayouts/slideLayout464.xml"/><Relationship Id="rId16" Type="http://schemas.openxmlformats.org/officeDocument/2006/relationships/image" Target="../media/image27.png"/><Relationship Id="rId1" Type="http://schemas.openxmlformats.org/officeDocument/2006/relationships/slideLayout" Target="../slideLayouts/slideLayout463.xml"/><Relationship Id="rId6" Type="http://schemas.openxmlformats.org/officeDocument/2006/relationships/slideLayout" Target="../slideLayouts/slideLayout468.xml"/><Relationship Id="rId11" Type="http://schemas.openxmlformats.org/officeDocument/2006/relationships/theme" Target="../theme/theme46.xml"/><Relationship Id="rId5" Type="http://schemas.openxmlformats.org/officeDocument/2006/relationships/slideLayout" Target="../slideLayouts/slideLayout467.xml"/><Relationship Id="rId15" Type="http://schemas.openxmlformats.org/officeDocument/2006/relationships/image" Target="../media/image26.png"/><Relationship Id="rId10" Type="http://schemas.openxmlformats.org/officeDocument/2006/relationships/slideLayout" Target="../slideLayouts/slideLayout472.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image" Target="../media/image25.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80.xml"/><Relationship Id="rId3" Type="http://schemas.openxmlformats.org/officeDocument/2006/relationships/slideLayout" Target="../slideLayouts/slideLayout475.xml"/><Relationship Id="rId7" Type="http://schemas.openxmlformats.org/officeDocument/2006/relationships/slideLayout" Target="../slideLayouts/slideLayout479.xml"/><Relationship Id="rId12" Type="http://schemas.openxmlformats.org/officeDocument/2006/relationships/theme" Target="../theme/theme47.xml"/><Relationship Id="rId2" Type="http://schemas.openxmlformats.org/officeDocument/2006/relationships/slideLayout" Target="../slideLayouts/slideLayout474.xml"/><Relationship Id="rId1" Type="http://schemas.openxmlformats.org/officeDocument/2006/relationships/slideLayout" Target="../slideLayouts/slideLayout473.xml"/><Relationship Id="rId6" Type="http://schemas.openxmlformats.org/officeDocument/2006/relationships/slideLayout" Target="../slideLayouts/slideLayout478.xml"/><Relationship Id="rId11" Type="http://schemas.openxmlformats.org/officeDocument/2006/relationships/slideLayout" Target="../slideLayouts/slideLayout483.xml"/><Relationship Id="rId5" Type="http://schemas.openxmlformats.org/officeDocument/2006/relationships/slideLayout" Target="../slideLayouts/slideLayout477.xml"/><Relationship Id="rId10" Type="http://schemas.openxmlformats.org/officeDocument/2006/relationships/slideLayout" Target="../slideLayouts/slideLayout482.xml"/><Relationship Id="rId4" Type="http://schemas.openxmlformats.org/officeDocument/2006/relationships/slideLayout" Target="../slideLayouts/slideLayout476.xml"/><Relationship Id="rId9" Type="http://schemas.openxmlformats.org/officeDocument/2006/relationships/slideLayout" Target="../slideLayouts/slideLayout48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91.xml"/><Relationship Id="rId3" Type="http://schemas.openxmlformats.org/officeDocument/2006/relationships/slideLayout" Target="../slideLayouts/slideLayout486.xml"/><Relationship Id="rId7" Type="http://schemas.openxmlformats.org/officeDocument/2006/relationships/slideLayout" Target="../slideLayouts/slideLayout490.xml"/><Relationship Id="rId12" Type="http://schemas.openxmlformats.org/officeDocument/2006/relationships/theme" Target="../theme/theme48.xml"/><Relationship Id="rId2" Type="http://schemas.openxmlformats.org/officeDocument/2006/relationships/slideLayout" Target="../slideLayouts/slideLayout485.xml"/><Relationship Id="rId1" Type="http://schemas.openxmlformats.org/officeDocument/2006/relationships/slideLayout" Target="../slideLayouts/slideLayout484.xml"/><Relationship Id="rId6" Type="http://schemas.openxmlformats.org/officeDocument/2006/relationships/slideLayout" Target="../slideLayouts/slideLayout489.xml"/><Relationship Id="rId11" Type="http://schemas.openxmlformats.org/officeDocument/2006/relationships/slideLayout" Target="../slideLayouts/slideLayout494.xml"/><Relationship Id="rId5" Type="http://schemas.openxmlformats.org/officeDocument/2006/relationships/slideLayout" Target="../slideLayouts/slideLayout488.xml"/><Relationship Id="rId10" Type="http://schemas.openxmlformats.org/officeDocument/2006/relationships/slideLayout" Target="../slideLayouts/slideLayout493.xml"/><Relationship Id="rId4" Type="http://schemas.openxmlformats.org/officeDocument/2006/relationships/slideLayout" Target="../slideLayouts/slideLayout487.xml"/><Relationship Id="rId9" Type="http://schemas.openxmlformats.org/officeDocument/2006/relationships/slideLayout" Target="../slideLayouts/slideLayout49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502.xml"/><Relationship Id="rId3" Type="http://schemas.openxmlformats.org/officeDocument/2006/relationships/slideLayout" Target="../slideLayouts/slideLayout497.xml"/><Relationship Id="rId7" Type="http://schemas.openxmlformats.org/officeDocument/2006/relationships/slideLayout" Target="../slideLayouts/slideLayout501.xml"/><Relationship Id="rId12" Type="http://schemas.openxmlformats.org/officeDocument/2006/relationships/theme" Target="../theme/theme49.xml"/><Relationship Id="rId2" Type="http://schemas.openxmlformats.org/officeDocument/2006/relationships/slideLayout" Target="../slideLayouts/slideLayout496.xml"/><Relationship Id="rId1" Type="http://schemas.openxmlformats.org/officeDocument/2006/relationships/slideLayout" Target="../slideLayouts/slideLayout495.xml"/><Relationship Id="rId6" Type="http://schemas.openxmlformats.org/officeDocument/2006/relationships/slideLayout" Target="../slideLayouts/slideLayout500.xml"/><Relationship Id="rId11" Type="http://schemas.openxmlformats.org/officeDocument/2006/relationships/slideLayout" Target="../slideLayouts/slideLayout505.xml"/><Relationship Id="rId5" Type="http://schemas.openxmlformats.org/officeDocument/2006/relationships/slideLayout" Target="../slideLayouts/slideLayout499.xml"/><Relationship Id="rId10" Type="http://schemas.openxmlformats.org/officeDocument/2006/relationships/slideLayout" Target="../slideLayouts/slideLayout504.xml"/><Relationship Id="rId4" Type="http://schemas.openxmlformats.org/officeDocument/2006/relationships/slideLayout" Target="../slideLayouts/slideLayout498.xml"/><Relationship Id="rId9" Type="http://schemas.openxmlformats.org/officeDocument/2006/relationships/slideLayout" Target="../slideLayouts/slideLayout503.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26.xml"/></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image" Target="../media/image28.png"/><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theme" Target="../theme/theme50.xml"/><Relationship Id="rId2" Type="http://schemas.openxmlformats.org/officeDocument/2006/relationships/slideLayout" Target="../slideLayouts/slideLayout507.xml"/><Relationship Id="rId16" Type="http://schemas.openxmlformats.org/officeDocument/2006/relationships/image" Target="../media/image31.png"/><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5" Type="http://schemas.openxmlformats.org/officeDocument/2006/relationships/image" Target="../media/image30.png"/><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 Id="rId14" Type="http://schemas.openxmlformats.org/officeDocument/2006/relationships/image" Target="../media/image29.png"/></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24.xml"/><Relationship Id="rId3" Type="http://schemas.openxmlformats.org/officeDocument/2006/relationships/slideLayout" Target="../slideLayouts/slideLayout519.xml"/><Relationship Id="rId7" Type="http://schemas.openxmlformats.org/officeDocument/2006/relationships/slideLayout" Target="../slideLayouts/slideLayout523.xml"/><Relationship Id="rId12" Type="http://schemas.openxmlformats.org/officeDocument/2006/relationships/theme" Target="../theme/theme51.xml"/><Relationship Id="rId2" Type="http://schemas.openxmlformats.org/officeDocument/2006/relationships/slideLayout" Target="../slideLayouts/slideLayout518.xml"/><Relationship Id="rId1" Type="http://schemas.openxmlformats.org/officeDocument/2006/relationships/slideLayout" Target="../slideLayouts/slideLayout517.xml"/><Relationship Id="rId6" Type="http://schemas.openxmlformats.org/officeDocument/2006/relationships/slideLayout" Target="../slideLayouts/slideLayout522.xml"/><Relationship Id="rId11" Type="http://schemas.openxmlformats.org/officeDocument/2006/relationships/slideLayout" Target="../slideLayouts/slideLayout527.xml"/><Relationship Id="rId5" Type="http://schemas.openxmlformats.org/officeDocument/2006/relationships/slideLayout" Target="../slideLayouts/slideLayout521.xml"/><Relationship Id="rId10" Type="http://schemas.openxmlformats.org/officeDocument/2006/relationships/slideLayout" Target="../slideLayouts/slideLayout526.xml"/><Relationship Id="rId4" Type="http://schemas.openxmlformats.org/officeDocument/2006/relationships/slideLayout" Target="../slideLayouts/slideLayout520.xml"/><Relationship Id="rId9" Type="http://schemas.openxmlformats.org/officeDocument/2006/relationships/slideLayout" Target="../slideLayouts/slideLayout525.xml"/></Relationships>
</file>

<file path=ppt/slideMasters/_rels/slideMaster52.xml.rels><?xml version="1.0" encoding="UTF-8" standalone="yes"?>
<Relationships xmlns="http://schemas.openxmlformats.org/package/2006/relationships"><Relationship Id="rId3" Type="http://schemas.openxmlformats.org/officeDocument/2006/relationships/slideLayout" Target="../slideLayouts/slideLayout530.xml"/><Relationship Id="rId2" Type="http://schemas.openxmlformats.org/officeDocument/2006/relationships/slideLayout" Target="../slideLayouts/slideLayout529.xml"/><Relationship Id="rId1" Type="http://schemas.openxmlformats.org/officeDocument/2006/relationships/slideLayout" Target="../slideLayouts/slideLayout528.xml"/><Relationship Id="rId4" Type="http://schemas.openxmlformats.org/officeDocument/2006/relationships/theme" Target="../theme/theme52.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531.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533.xml"/><Relationship Id="rId1" Type="http://schemas.openxmlformats.org/officeDocument/2006/relationships/slideLayout" Target="../slideLayouts/slideLayout532.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1.xml"/><Relationship Id="rId13" Type="http://schemas.openxmlformats.org/officeDocument/2006/relationships/image" Target="../media/image1.jpeg"/><Relationship Id="rId3" Type="http://schemas.openxmlformats.org/officeDocument/2006/relationships/slideLayout" Target="../slideLayouts/slideLayout536.xml"/><Relationship Id="rId7" Type="http://schemas.openxmlformats.org/officeDocument/2006/relationships/slideLayout" Target="../slideLayouts/slideLayout540.xml"/><Relationship Id="rId12" Type="http://schemas.openxmlformats.org/officeDocument/2006/relationships/theme" Target="../theme/theme55.xml"/><Relationship Id="rId17" Type="http://schemas.openxmlformats.org/officeDocument/2006/relationships/image" Target="../media/image5.png"/><Relationship Id="rId2" Type="http://schemas.openxmlformats.org/officeDocument/2006/relationships/slideLayout" Target="../slideLayouts/slideLayout535.xml"/><Relationship Id="rId16" Type="http://schemas.openxmlformats.org/officeDocument/2006/relationships/image" Target="../media/image4.png"/><Relationship Id="rId1" Type="http://schemas.openxmlformats.org/officeDocument/2006/relationships/slideLayout" Target="../slideLayouts/slideLayout534.xml"/><Relationship Id="rId6" Type="http://schemas.openxmlformats.org/officeDocument/2006/relationships/slideLayout" Target="../slideLayouts/slideLayout539.xml"/><Relationship Id="rId11" Type="http://schemas.openxmlformats.org/officeDocument/2006/relationships/slideLayout" Target="../slideLayouts/slideLayout544.xml"/><Relationship Id="rId5" Type="http://schemas.openxmlformats.org/officeDocument/2006/relationships/slideLayout" Target="../slideLayouts/slideLayout538.xml"/><Relationship Id="rId15" Type="http://schemas.openxmlformats.org/officeDocument/2006/relationships/image" Target="../media/image3.png"/><Relationship Id="rId10" Type="http://schemas.openxmlformats.org/officeDocument/2006/relationships/slideLayout" Target="../slideLayouts/slideLayout543.xml"/><Relationship Id="rId4" Type="http://schemas.openxmlformats.org/officeDocument/2006/relationships/slideLayout" Target="../slideLayouts/slideLayout537.xml"/><Relationship Id="rId9" Type="http://schemas.openxmlformats.org/officeDocument/2006/relationships/slideLayout" Target="../slideLayouts/slideLayout542.xml"/><Relationship Id="rId14" Type="http://schemas.openxmlformats.org/officeDocument/2006/relationships/image" Target="../media/image2.pn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4.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6.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45.xml"/><Relationship Id="rId3" Type="http://schemas.openxmlformats.org/officeDocument/2006/relationships/slideLayout" Target="../slideLayouts/slideLayout40.xml"/><Relationship Id="rId7" Type="http://schemas.openxmlformats.org/officeDocument/2006/relationships/slideLayout" Target="../slideLayouts/slideLayout44.xml"/><Relationship Id="rId12" Type="http://schemas.openxmlformats.org/officeDocument/2006/relationships/theme" Target="../theme/theme7.xml"/><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slideLayout" Target="../slideLayouts/slideLayout43.xml"/><Relationship Id="rId11" Type="http://schemas.openxmlformats.org/officeDocument/2006/relationships/slideLayout" Target="../slideLayouts/slideLayout48.xml"/><Relationship Id="rId5" Type="http://schemas.openxmlformats.org/officeDocument/2006/relationships/slideLayout" Target="../slideLayouts/slideLayout42.xml"/><Relationship Id="rId10" Type="http://schemas.openxmlformats.org/officeDocument/2006/relationships/slideLayout" Target="../slideLayouts/slideLayout47.xml"/><Relationship Id="rId4" Type="http://schemas.openxmlformats.org/officeDocument/2006/relationships/slideLayout" Target="../slideLayouts/slideLayout41.xml"/><Relationship Id="rId9" Type="http://schemas.openxmlformats.org/officeDocument/2006/relationships/slideLayout" Target="../slideLayouts/slideLayout4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56.xml"/><Relationship Id="rId13" Type="http://schemas.openxmlformats.org/officeDocument/2006/relationships/image" Target="../media/image7.png"/><Relationship Id="rId3" Type="http://schemas.openxmlformats.org/officeDocument/2006/relationships/slideLayout" Target="../slideLayouts/slideLayout51.xml"/><Relationship Id="rId7" Type="http://schemas.openxmlformats.org/officeDocument/2006/relationships/slideLayout" Target="../slideLayouts/slideLayout55.xml"/><Relationship Id="rId12" Type="http://schemas.openxmlformats.org/officeDocument/2006/relationships/theme" Target="../theme/theme8.xml"/><Relationship Id="rId2" Type="http://schemas.openxmlformats.org/officeDocument/2006/relationships/slideLayout" Target="../slideLayouts/slideLayout50.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5" Type="http://schemas.openxmlformats.org/officeDocument/2006/relationships/slideLayout" Target="../slideLayouts/slideLayout53.xml"/><Relationship Id="rId10" Type="http://schemas.openxmlformats.org/officeDocument/2006/relationships/slideLayout" Target="../slideLayouts/slideLayout58.xml"/><Relationship Id="rId4" Type="http://schemas.openxmlformats.org/officeDocument/2006/relationships/slideLayout" Target="../slideLayouts/slideLayout52.xml"/><Relationship Id="rId9" Type="http://schemas.openxmlformats.org/officeDocument/2006/relationships/slideLayout" Target="../slideLayouts/slideLayout57.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67.xml"/><Relationship Id="rId3" Type="http://schemas.openxmlformats.org/officeDocument/2006/relationships/slideLayout" Target="../slideLayouts/slideLayout62.xml"/><Relationship Id="rId7" Type="http://schemas.openxmlformats.org/officeDocument/2006/relationships/slideLayout" Target="../slideLayouts/slideLayout66.xml"/><Relationship Id="rId12" Type="http://schemas.openxmlformats.org/officeDocument/2006/relationships/theme" Target="../theme/theme9.xml"/><Relationship Id="rId2" Type="http://schemas.openxmlformats.org/officeDocument/2006/relationships/slideLayout" Target="../slideLayouts/slideLayout61.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5" Type="http://schemas.openxmlformats.org/officeDocument/2006/relationships/slideLayout" Target="../slideLayouts/slideLayout64.xml"/><Relationship Id="rId10" Type="http://schemas.openxmlformats.org/officeDocument/2006/relationships/slideLayout" Target="../slideLayouts/slideLayout69.xml"/><Relationship Id="rId4" Type="http://schemas.openxmlformats.org/officeDocument/2006/relationships/slideLayout" Target="../slideLayouts/slideLayout63.xml"/><Relationship Id="rId9" Type="http://schemas.openxmlformats.org/officeDocument/2006/relationships/slideLayout" Target="../slideLayouts/slideLayout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12" r:id="rId1"/>
    <p:sldLayoutId id="2147484944" r:id="rId2"/>
    <p:sldLayoutId id="2147484945" r:id="rId3"/>
    <p:sldLayoutId id="2147484946" r:id="rId4"/>
    <p:sldLayoutId id="2147484947" r:id="rId5"/>
    <p:sldLayoutId id="2147484948" r:id="rId6"/>
    <p:sldLayoutId id="2147484949" r:id="rId7"/>
    <p:sldLayoutId id="2147484950" r:id="rId8"/>
    <p:sldLayoutId id="2147484951" r:id="rId9"/>
    <p:sldLayoutId id="2147484952" r:id="rId10"/>
    <p:sldLayoutId id="2147484953"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290820" name="Freeform 4"/>
              <p:cNvSpPr>
                <a:spLocks/>
              </p:cNvSpPr>
              <p:nvPr userDrawn="1"/>
            </p:nvSpPr>
            <p:spPr bwMode="hidden">
              <a:xfrm>
                <a:off x="3316" y="297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1" name="Freeform 5"/>
              <p:cNvSpPr>
                <a:spLocks/>
              </p:cNvSpPr>
              <p:nvPr userDrawn="1"/>
            </p:nvSpPr>
            <p:spPr bwMode="hidden">
              <a:xfrm>
                <a:off x="2202" y="256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2" name="Freeform 6"/>
              <p:cNvSpPr>
                <a:spLocks/>
              </p:cNvSpPr>
              <p:nvPr userDrawn="1"/>
            </p:nvSpPr>
            <p:spPr bwMode="hidden">
              <a:xfrm>
                <a:off x="2290" y="3030"/>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3" name="Freeform 7"/>
              <p:cNvSpPr>
                <a:spLocks/>
              </p:cNvSpPr>
              <p:nvPr userDrawn="1"/>
            </p:nvSpPr>
            <p:spPr bwMode="hidden">
              <a:xfrm>
                <a:off x="2611" y="354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4" name="Freeform 8"/>
              <p:cNvSpPr>
                <a:spLocks/>
              </p:cNvSpPr>
              <p:nvPr userDrawn="1"/>
            </p:nvSpPr>
            <p:spPr bwMode="hidden">
              <a:xfrm>
                <a:off x="3982" y="1813"/>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25" name="Freeform 9"/>
              <p:cNvSpPr>
                <a:spLocks/>
              </p:cNvSpPr>
              <p:nvPr userDrawn="1"/>
            </p:nvSpPr>
            <p:spPr bwMode="hidden">
              <a:xfrm>
                <a:off x="3091" y="2046"/>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6" name="Freeform 10"/>
              <p:cNvSpPr>
                <a:spLocks/>
              </p:cNvSpPr>
              <p:nvPr userDrawn="1"/>
            </p:nvSpPr>
            <p:spPr bwMode="hidden">
              <a:xfrm rot="3318475">
                <a:off x="2256" y="187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7" name="Freeform 11"/>
              <p:cNvSpPr>
                <a:spLocks/>
              </p:cNvSpPr>
              <p:nvPr userDrawn="1"/>
            </p:nvSpPr>
            <p:spPr bwMode="hidden">
              <a:xfrm rot="20976686" flipH="1">
                <a:off x="2958" y="336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8" name="Freeform 12"/>
              <p:cNvSpPr>
                <a:spLocks/>
              </p:cNvSpPr>
              <p:nvPr userDrawn="1"/>
            </p:nvSpPr>
            <p:spPr bwMode="hidden">
              <a:xfrm>
                <a:off x="1823" y="2983"/>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29" name="Freeform 13"/>
              <p:cNvSpPr>
                <a:spLocks/>
              </p:cNvSpPr>
              <p:nvPr userDrawn="1"/>
            </p:nvSpPr>
            <p:spPr bwMode="hidden">
              <a:xfrm rot="16244410" flipH="1">
                <a:off x="3617" y="373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30" name="Freeform 14"/>
              <p:cNvSpPr>
                <a:spLocks/>
              </p:cNvSpPr>
              <p:nvPr userDrawn="1"/>
            </p:nvSpPr>
            <p:spPr bwMode="hidden">
              <a:xfrm rot="6018034">
                <a:off x="1968" y="3558"/>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1" name="Freeform 15"/>
              <p:cNvSpPr>
                <a:spLocks/>
              </p:cNvSpPr>
              <p:nvPr userDrawn="1"/>
            </p:nvSpPr>
            <p:spPr bwMode="hidden">
              <a:xfrm rot="6284068">
                <a:off x="3402" y="304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2" name="Freeform 16"/>
              <p:cNvSpPr>
                <a:spLocks/>
              </p:cNvSpPr>
              <p:nvPr userDrawn="1"/>
            </p:nvSpPr>
            <p:spPr bwMode="hidden">
              <a:xfrm rot="19272242" flipV="1">
                <a:off x="3190" y="224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3" name="Freeform 17"/>
              <p:cNvSpPr>
                <a:spLocks/>
              </p:cNvSpPr>
              <p:nvPr userDrawn="1"/>
            </p:nvSpPr>
            <p:spPr bwMode="hidden">
              <a:xfrm rot="563450" flipH="1">
                <a:off x="1798" y="234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34" name="Freeform 18"/>
              <p:cNvSpPr>
                <a:spLocks/>
              </p:cNvSpPr>
              <p:nvPr userDrawn="1"/>
            </p:nvSpPr>
            <p:spPr bwMode="hidden">
              <a:xfrm>
                <a:off x="1229" y="271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5" name="Freeform 19"/>
              <p:cNvSpPr>
                <a:spLocks/>
              </p:cNvSpPr>
              <p:nvPr userDrawn="1"/>
            </p:nvSpPr>
            <p:spPr bwMode="hidden">
              <a:xfrm>
                <a:off x="115" y="2561"/>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6" name="Freeform 20"/>
              <p:cNvSpPr>
                <a:spLocks/>
              </p:cNvSpPr>
              <p:nvPr userDrawn="1"/>
            </p:nvSpPr>
            <p:spPr bwMode="hidden">
              <a:xfrm>
                <a:off x="155" y="2986"/>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7" name="Freeform 21"/>
              <p:cNvSpPr>
                <a:spLocks/>
              </p:cNvSpPr>
              <p:nvPr userDrawn="1"/>
            </p:nvSpPr>
            <p:spPr bwMode="hidden">
              <a:xfrm rot="-2130091">
                <a:off x="740" y="372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8" name="Freeform 22"/>
              <p:cNvSpPr>
                <a:spLocks/>
              </p:cNvSpPr>
              <p:nvPr userDrawn="1"/>
            </p:nvSpPr>
            <p:spPr bwMode="hidden">
              <a:xfrm>
                <a:off x="1823" y="193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39" name="Freeform 23"/>
              <p:cNvSpPr>
                <a:spLocks/>
              </p:cNvSpPr>
              <p:nvPr userDrawn="1"/>
            </p:nvSpPr>
            <p:spPr bwMode="hidden">
              <a:xfrm>
                <a:off x="1004" y="20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0" name="Freeform 24"/>
              <p:cNvSpPr>
                <a:spLocks/>
              </p:cNvSpPr>
              <p:nvPr userDrawn="1"/>
            </p:nvSpPr>
            <p:spPr bwMode="hidden">
              <a:xfrm rot="3318475">
                <a:off x="-71" y="198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1" name="Freeform 25"/>
              <p:cNvSpPr>
                <a:spLocks/>
              </p:cNvSpPr>
              <p:nvPr userDrawn="1"/>
            </p:nvSpPr>
            <p:spPr bwMode="hidden">
              <a:xfrm rot="20976686" flipH="1">
                <a:off x="871" y="335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2" name="Freeform 26"/>
              <p:cNvSpPr>
                <a:spLocks/>
              </p:cNvSpPr>
              <p:nvPr userDrawn="1"/>
            </p:nvSpPr>
            <p:spPr bwMode="hidden">
              <a:xfrm>
                <a:off x="-12" y="2939"/>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3" name="Freeform 27"/>
              <p:cNvSpPr>
                <a:spLocks/>
              </p:cNvSpPr>
              <p:nvPr userDrawn="1"/>
            </p:nvSpPr>
            <p:spPr bwMode="hidden">
              <a:xfrm rot="16244410" flipH="1">
                <a:off x="1518" y="3710"/>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44" name="Freeform 28"/>
              <p:cNvSpPr>
                <a:spLocks/>
              </p:cNvSpPr>
              <p:nvPr userDrawn="1"/>
            </p:nvSpPr>
            <p:spPr bwMode="hidden">
              <a:xfrm rot="5508134">
                <a:off x="-23" y="3503"/>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5" name="Freeform 29"/>
              <p:cNvSpPr>
                <a:spLocks/>
              </p:cNvSpPr>
              <p:nvPr userDrawn="1"/>
            </p:nvSpPr>
            <p:spPr bwMode="hidden">
              <a:xfrm rot="6284068">
                <a:off x="1171" y="288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6" name="Freeform 30"/>
              <p:cNvSpPr>
                <a:spLocks/>
              </p:cNvSpPr>
              <p:nvPr userDrawn="1"/>
            </p:nvSpPr>
            <p:spPr bwMode="hidden">
              <a:xfrm rot="19272242" flipV="1">
                <a:off x="947" y="202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7" name="Freeform 31"/>
              <p:cNvSpPr>
                <a:spLocks/>
              </p:cNvSpPr>
              <p:nvPr userDrawn="1"/>
            </p:nvSpPr>
            <p:spPr bwMode="hidden">
              <a:xfrm rot="563450" flipH="1">
                <a:off x="503" y="220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48" name="Freeform 32"/>
              <p:cNvSpPr>
                <a:spLocks/>
              </p:cNvSpPr>
              <p:nvPr userDrawn="1"/>
            </p:nvSpPr>
            <p:spPr bwMode="hidden">
              <a:xfrm>
                <a:off x="1212"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49" name="Freeform 33"/>
              <p:cNvSpPr>
                <a:spLocks/>
              </p:cNvSpPr>
              <p:nvPr userDrawn="1"/>
            </p:nvSpPr>
            <p:spPr bwMode="hidden">
              <a:xfrm>
                <a:off x="98"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0" name="Freeform 34"/>
              <p:cNvSpPr>
                <a:spLocks/>
              </p:cNvSpPr>
              <p:nvPr userDrawn="1"/>
            </p:nvSpPr>
            <p:spPr bwMode="hidden">
              <a:xfrm>
                <a:off x="-18"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1" name="Freeform 35"/>
              <p:cNvSpPr>
                <a:spLocks/>
              </p:cNvSpPr>
              <p:nvPr userDrawn="1"/>
            </p:nvSpPr>
            <p:spPr bwMode="hidden">
              <a:xfrm>
                <a:off x="723"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2" name="Freeform 36"/>
              <p:cNvSpPr>
                <a:spLocks/>
              </p:cNvSpPr>
              <p:nvPr userDrawn="1"/>
            </p:nvSpPr>
            <p:spPr bwMode="hidden">
              <a:xfrm>
                <a:off x="1806"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53" name="Freeform 37"/>
              <p:cNvSpPr>
                <a:spLocks/>
              </p:cNvSpPr>
              <p:nvPr userDrawn="1"/>
            </p:nvSpPr>
            <p:spPr bwMode="hidden">
              <a:xfrm>
                <a:off x="987"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4" name="Freeform 38"/>
              <p:cNvSpPr>
                <a:spLocks/>
              </p:cNvSpPr>
              <p:nvPr userDrawn="1"/>
            </p:nvSpPr>
            <p:spPr bwMode="hidden">
              <a:xfrm rot="3318475">
                <a:off x="188" y="-111"/>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5" name="Freeform 39"/>
              <p:cNvSpPr>
                <a:spLocks/>
              </p:cNvSpPr>
              <p:nvPr userDrawn="1"/>
            </p:nvSpPr>
            <p:spPr bwMode="hidden">
              <a:xfrm rot="20976686" flipH="1">
                <a:off x="854"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6" name="Freeform 40"/>
              <p:cNvSpPr>
                <a:spLocks/>
              </p:cNvSpPr>
              <p:nvPr userDrawn="1"/>
            </p:nvSpPr>
            <p:spPr bwMode="hidden">
              <a:xfrm>
                <a:off x="187" y="93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7" name="Freeform 41"/>
              <p:cNvSpPr>
                <a:spLocks/>
              </p:cNvSpPr>
              <p:nvPr userDrawn="1"/>
            </p:nvSpPr>
            <p:spPr bwMode="hidden">
              <a:xfrm rot="16244410" flipH="1">
                <a:off x="1489"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58" name="Freeform 42"/>
              <p:cNvSpPr>
                <a:spLocks/>
              </p:cNvSpPr>
              <p:nvPr userDrawn="1"/>
            </p:nvSpPr>
            <p:spPr bwMode="hidden">
              <a:xfrm rot="2428453">
                <a:off x="-160"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59" name="Freeform 43"/>
              <p:cNvSpPr>
                <a:spLocks/>
              </p:cNvSpPr>
              <p:nvPr userDrawn="1"/>
            </p:nvSpPr>
            <p:spPr bwMode="hidden">
              <a:xfrm rot="6284068">
                <a:off x="1298"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0" name="Freeform 44"/>
              <p:cNvSpPr>
                <a:spLocks/>
              </p:cNvSpPr>
              <p:nvPr userDrawn="1"/>
            </p:nvSpPr>
            <p:spPr bwMode="hidden">
              <a:xfrm rot="19272242" flipV="1">
                <a:off x="930"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1" name="Freeform 45"/>
              <p:cNvSpPr>
                <a:spLocks/>
              </p:cNvSpPr>
              <p:nvPr userDrawn="1"/>
            </p:nvSpPr>
            <p:spPr bwMode="hidden">
              <a:xfrm rot="563450" flipH="1">
                <a:off x="-18"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62" name="Freeform 46"/>
              <p:cNvSpPr>
                <a:spLocks/>
              </p:cNvSpPr>
              <p:nvPr userDrawn="1"/>
            </p:nvSpPr>
            <p:spPr bwMode="hidden">
              <a:xfrm>
                <a:off x="3307" y="85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3" name="Freeform 47"/>
              <p:cNvSpPr>
                <a:spLocks/>
              </p:cNvSpPr>
              <p:nvPr userDrawn="1"/>
            </p:nvSpPr>
            <p:spPr bwMode="hidden">
              <a:xfrm>
                <a:off x="2193" y="449"/>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4" name="Freeform 48"/>
              <p:cNvSpPr>
                <a:spLocks/>
              </p:cNvSpPr>
              <p:nvPr userDrawn="1"/>
            </p:nvSpPr>
            <p:spPr bwMode="hidden">
              <a:xfrm>
                <a:off x="2077" y="1102"/>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5" name="Freeform 49"/>
              <p:cNvSpPr>
                <a:spLocks/>
              </p:cNvSpPr>
              <p:nvPr userDrawn="1"/>
            </p:nvSpPr>
            <p:spPr bwMode="hidden">
              <a:xfrm>
                <a:off x="2818" y="161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6" name="Freeform 50"/>
              <p:cNvSpPr>
                <a:spLocks/>
              </p:cNvSpPr>
              <p:nvPr userDrawn="1"/>
            </p:nvSpPr>
            <p:spPr bwMode="hidden">
              <a:xfrm>
                <a:off x="3901" y="-19"/>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67" name="Freeform 51"/>
              <p:cNvSpPr>
                <a:spLocks/>
              </p:cNvSpPr>
              <p:nvPr userDrawn="1"/>
            </p:nvSpPr>
            <p:spPr bwMode="hidden">
              <a:xfrm>
                <a:off x="3082" y="82"/>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8" name="Freeform 52"/>
              <p:cNvSpPr>
                <a:spLocks/>
              </p:cNvSpPr>
              <p:nvPr userDrawn="1"/>
            </p:nvSpPr>
            <p:spPr bwMode="hidden">
              <a:xfrm rot="3318475">
                <a:off x="2007" y="3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69" name="Freeform 53"/>
              <p:cNvSpPr>
                <a:spLocks/>
              </p:cNvSpPr>
              <p:nvPr userDrawn="1"/>
            </p:nvSpPr>
            <p:spPr bwMode="hidden">
              <a:xfrm rot="20976686" flipH="1">
                <a:off x="2949" y="124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0" name="Freeform 54"/>
              <p:cNvSpPr>
                <a:spLocks/>
              </p:cNvSpPr>
              <p:nvPr userDrawn="1"/>
            </p:nvSpPr>
            <p:spPr bwMode="hidden">
              <a:xfrm>
                <a:off x="1910" y="1055"/>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1" name="Freeform 55"/>
              <p:cNvSpPr>
                <a:spLocks/>
              </p:cNvSpPr>
              <p:nvPr userDrawn="1"/>
            </p:nvSpPr>
            <p:spPr bwMode="hidden">
              <a:xfrm rot="16244410" flipH="1">
                <a:off x="3584" y="1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72" name="Freeform 56"/>
              <p:cNvSpPr>
                <a:spLocks/>
              </p:cNvSpPr>
              <p:nvPr userDrawn="1"/>
            </p:nvSpPr>
            <p:spPr bwMode="hidden">
              <a:xfrm rot="2428453">
                <a:off x="1935" y="1667"/>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3" name="Freeform 57"/>
              <p:cNvSpPr>
                <a:spLocks/>
              </p:cNvSpPr>
              <p:nvPr userDrawn="1"/>
            </p:nvSpPr>
            <p:spPr bwMode="hidden">
              <a:xfrm rot="6284068">
                <a:off x="3393" y="92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4" name="Freeform 58"/>
              <p:cNvSpPr>
                <a:spLocks/>
              </p:cNvSpPr>
              <p:nvPr userDrawn="1"/>
            </p:nvSpPr>
            <p:spPr bwMode="hidden">
              <a:xfrm rot="19272242" flipV="1">
                <a:off x="3025" y="67"/>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5" name="Freeform 59"/>
              <p:cNvSpPr>
                <a:spLocks/>
              </p:cNvSpPr>
              <p:nvPr userDrawn="1"/>
            </p:nvSpPr>
            <p:spPr bwMode="hidden">
              <a:xfrm rot="563450" flipH="1">
                <a:off x="1849" y="221"/>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76" name="Freeform 60"/>
              <p:cNvSpPr>
                <a:spLocks/>
              </p:cNvSpPr>
              <p:nvPr userDrawn="1"/>
            </p:nvSpPr>
            <p:spPr bwMode="hidden">
              <a:xfrm flipH="1">
                <a:off x="5077" y="850"/>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7" name="Freeform 61"/>
              <p:cNvSpPr>
                <a:spLocks/>
              </p:cNvSpPr>
              <p:nvPr userDrawn="1"/>
            </p:nvSpPr>
            <p:spPr bwMode="hidden">
              <a:xfrm>
                <a:off x="4289" y="458"/>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8" name="Freeform 62"/>
              <p:cNvSpPr>
                <a:spLocks/>
              </p:cNvSpPr>
              <p:nvPr userDrawn="1"/>
            </p:nvSpPr>
            <p:spPr bwMode="hidden">
              <a:xfrm>
                <a:off x="4173" y="1111"/>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79" name="Freeform 63"/>
              <p:cNvSpPr>
                <a:spLocks/>
              </p:cNvSpPr>
              <p:nvPr userDrawn="1"/>
            </p:nvSpPr>
            <p:spPr bwMode="hidden">
              <a:xfrm>
                <a:off x="5094" y="1562"/>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80" name="Freeform 64"/>
              <p:cNvSpPr>
                <a:spLocks/>
              </p:cNvSpPr>
              <p:nvPr userDrawn="1"/>
            </p:nvSpPr>
            <p:spPr bwMode="hidden">
              <a:xfrm>
                <a:off x="4830" y="7"/>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1" name="Freeform 65"/>
              <p:cNvSpPr>
                <a:spLocks/>
              </p:cNvSpPr>
              <p:nvPr userDrawn="1"/>
            </p:nvSpPr>
            <p:spPr bwMode="hidden">
              <a:xfrm rot="3318475">
                <a:off x="4139" y="-65"/>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2" name="Freeform 66"/>
              <p:cNvSpPr>
                <a:spLocks/>
              </p:cNvSpPr>
              <p:nvPr userDrawn="1"/>
            </p:nvSpPr>
            <p:spPr bwMode="hidden">
              <a:xfrm rot="20976686" flipH="1">
                <a:off x="5045" y="1254"/>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3" name="Freeform 67"/>
              <p:cNvSpPr>
                <a:spLocks/>
              </p:cNvSpPr>
              <p:nvPr userDrawn="1"/>
            </p:nvSpPr>
            <p:spPr bwMode="hidden">
              <a:xfrm>
                <a:off x="4330" y="932"/>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84" name="Freeform 68"/>
              <p:cNvSpPr>
                <a:spLocks/>
              </p:cNvSpPr>
              <p:nvPr userDrawn="1"/>
            </p:nvSpPr>
            <p:spPr bwMode="hidden">
              <a:xfrm rot="16244410" flipH="1">
                <a:off x="5174" y="3195"/>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5" name="Freeform 69"/>
              <p:cNvSpPr>
                <a:spLocks/>
              </p:cNvSpPr>
              <p:nvPr userDrawn="1"/>
            </p:nvSpPr>
            <p:spPr bwMode="hidden">
              <a:xfrm rot="2428453">
                <a:off x="4163" y="1592"/>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6" name="Freeform 70"/>
              <p:cNvSpPr>
                <a:spLocks/>
              </p:cNvSpPr>
              <p:nvPr userDrawn="1"/>
            </p:nvSpPr>
            <p:spPr bwMode="hidden">
              <a:xfrm rot="6284068">
                <a:off x="4901" y="7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7" name="Freeform 71"/>
              <p:cNvSpPr>
                <a:spLocks/>
              </p:cNvSpPr>
              <p:nvPr userDrawn="1"/>
            </p:nvSpPr>
            <p:spPr bwMode="hidden">
              <a:xfrm rot="21011466" flipV="1">
                <a:off x="5124" y="-8"/>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8" name="Freeform 72"/>
              <p:cNvSpPr>
                <a:spLocks/>
              </p:cNvSpPr>
              <p:nvPr userDrawn="1"/>
            </p:nvSpPr>
            <p:spPr bwMode="hidden">
              <a:xfrm rot="563450" flipH="1">
                <a:off x="3825" y="446"/>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89" name="Freeform 73"/>
              <p:cNvSpPr>
                <a:spLocks/>
              </p:cNvSpPr>
              <p:nvPr userDrawn="1"/>
            </p:nvSpPr>
            <p:spPr bwMode="hidden">
              <a:xfrm rot="6521641">
                <a:off x="5099" y="2938"/>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0" name="Freeform 74"/>
              <p:cNvSpPr>
                <a:spLocks/>
              </p:cNvSpPr>
              <p:nvPr userDrawn="1"/>
            </p:nvSpPr>
            <p:spPr bwMode="hidden">
              <a:xfrm>
                <a:off x="4289" y="2570"/>
                <a:ext cx="987" cy="743"/>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1" name="Freeform 75"/>
              <p:cNvSpPr>
                <a:spLocks/>
              </p:cNvSpPr>
              <p:nvPr userDrawn="1"/>
            </p:nvSpPr>
            <p:spPr bwMode="hidden">
              <a:xfrm>
                <a:off x="4173" y="3223"/>
                <a:ext cx="650" cy="648"/>
              </a:xfrm>
              <a:custGeom>
                <a:avLst/>
                <a:gdLst/>
                <a:ahLst/>
                <a:cxnLst>
                  <a:cxn ang="0">
                    <a:pos x="468" y="114"/>
                  </a:cxn>
                  <a:cxn ang="0">
                    <a:pos x="621" y="453"/>
                  </a:cxn>
                  <a:cxn ang="0">
                    <a:pos x="522" y="495"/>
                  </a:cxn>
                  <a:cxn ang="0">
                    <a:pos x="105" y="519"/>
                  </a:cxn>
                  <a:cxn ang="0">
                    <a:pos x="30" y="450"/>
                  </a:cxn>
                  <a:cxn ang="0">
                    <a:pos x="231" y="84"/>
                  </a:cxn>
                  <a:cxn ang="0">
                    <a:pos x="468" y="114"/>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2" name="Freeform 76"/>
              <p:cNvSpPr>
                <a:spLocks/>
              </p:cNvSpPr>
              <p:nvPr userDrawn="1"/>
            </p:nvSpPr>
            <p:spPr bwMode="hidden">
              <a:xfrm rot="5844778">
                <a:off x="5046" y="35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ffectLst/>
            </p:spPr>
            <p:txBody>
              <a:bodyPr wrap="none" anchor="ctr"/>
              <a:lstStyle/>
              <a:p>
                <a:pPr algn="l" eaLnBrk="0" hangingPunct="0"/>
                <a:endParaRPr lang="en-US" b="0">
                  <a:solidFill>
                    <a:srgbClr val="333333"/>
                  </a:solidFill>
                </a:endParaRPr>
              </a:p>
            </p:txBody>
          </p:sp>
          <p:sp>
            <p:nvSpPr>
              <p:cNvPr id="290893" name="Freeform 77"/>
              <p:cNvSpPr>
                <a:spLocks/>
              </p:cNvSpPr>
              <p:nvPr userDrawn="1"/>
            </p:nvSpPr>
            <p:spPr bwMode="hidden">
              <a:xfrm>
                <a:off x="4854" y="2023"/>
                <a:ext cx="687" cy="609"/>
              </a:xfrm>
              <a:custGeom>
                <a:avLst/>
                <a:gdLst/>
                <a:ahLst/>
                <a:cxnLst>
                  <a:cxn ang="0">
                    <a:pos x="144" y="45"/>
                  </a:cxn>
                  <a:cxn ang="0">
                    <a:pos x="546" y="9"/>
                  </a:cxn>
                  <a:cxn ang="0">
                    <a:pos x="582" y="99"/>
                  </a:cxn>
                  <a:cxn ang="0">
                    <a:pos x="123" y="462"/>
                  </a:cxn>
                  <a:cxn ang="0">
                    <a:pos x="27" y="438"/>
                  </a:cxn>
                  <a:cxn ang="0">
                    <a:pos x="12" y="210"/>
                  </a:cxn>
                  <a:cxn ang="0">
                    <a:pos x="144" y="45"/>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4" name="Freeform 78"/>
              <p:cNvSpPr>
                <a:spLocks/>
              </p:cNvSpPr>
              <p:nvPr userDrawn="1"/>
            </p:nvSpPr>
            <p:spPr bwMode="hidden">
              <a:xfrm rot="3318475">
                <a:off x="4103" y="199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5" name="Freeform 79"/>
              <p:cNvSpPr>
                <a:spLocks/>
              </p:cNvSpPr>
              <p:nvPr userDrawn="1"/>
            </p:nvSpPr>
            <p:spPr bwMode="hidden">
              <a:xfrm rot="20976686" flipH="1">
                <a:off x="4925" y="3667"/>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6" name="Freeform 80"/>
              <p:cNvSpPr>
                <a:spLocks/>
              </p:cNvSpPr>
              <p:nvPr userDrawn="1"/>
            </p:nvSpPr>
            <p:spPr bwMode="hidden">
              <a:xfrm>
                <a:off x="4006" y="3176"/>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ffectLst/>
            </p:spPr>
            <p:txBody>
              <a:bodyPr wrap="none" anchor="ctr"/>
              <a:lstStyle/>
              <a:p>
                <a:pPr algn="l" eaLnBrk="0" hangingPunct="0"/>
                <a:endParaRPr lang="en-US" b="0">
                  <a:solidFill>
                    <a:srgbClr val="333333"/>
                  </a:solidFill>
                </a:endParaRPr>
              </a:p>
            </p:txBody>
          </p:sp>
          <p:sp>
            <p:nvSpPr>
              <p:cNvPr id="290897" name="Freeform 81"/>
              <p:cNvSpPr>
                <a:spLocks/>
              </p:cNvSpPr>
              <p:nvPr userDrawn="1"/>
            </p:nvSpPr>
            <p:spPr bwMode="hidden">
              <a:xfrm rot="6820033">
                <a:off x="4163" y="3620"/>
                <a:ext cx="802" cy="706"/>
              </a:xfrm>
              <a:custGeom>
                <a:avLst/>
                <a:gdLst/>
                <a:ahLst/>
                <a:cxnLst>
                  <a:cxn ang="0">
                    <a:pos x="742" y="110"/>
                  </a:cxn>
                  <a:cxn ang="0">
                    <a:pos x="958" y="572"/>
                  </a:cxn>
                  <a:cxn ang="0">
                    <a:pos x="847" y="638"/>
                  </a:cxn>
                  <a:cxn ang="0">
                    <a:pos x="202" y="269"/>
                  </a:cxn>
                  <a:cxn ang="0">
                    <a:pos x="163" y="173"/>
                  </a:cxn>
                  <a:cxn ang="0">
                    <a:pos x="481" y="35"/>
                  </a:cxn>
                  <a:cxn ang="0">
                    <a:pos x="742" y="110"/>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8" name="Freeform 82"/>
              <p:cNvSpPr>
                <a:spLocks/>
              </p:cNvSpPr>
              <p:nvPr userDrawn="1"/>
            </p:nvSpPr>
            <p:spPr bwMode="hidden">
              <a:xfrm rot="6284068">
                <a:off x="4589" y="2559"/>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899" name="Freeform 83"/>
              <p:cNvSpPr>
                <a:spLocks/>
              </p:cNvSpPr>
              <p:nvPr userDrawn="1"/>
            </p:nvSpPr>
            <p:spPr bwMode="hidden">
              <a:xfrm rot="15949041" flipV="1">
                <a:off x="5118" y="2093"/>
                <a:ext cx="640" cy="797"/>
              </a:xfrm>
              <a:custGeom>
                <a:avLst/>
                <a:gdLst/>
                <a:ahLst/>
                <a:cxnLst>
                  <a:cxn ang="0">
                    <a:pos x="600" y="216"/>
                  </a:cxn>
                  <a:cxn ang="0">
                    <a:pos x="598" y="658"/>
                  </a:cxn>
                  <a:cxn ang="0">
                    <a:pos x="507" y="691"/>
                  </a:cxn>
                  <a:cxn ang="0">
                    <a:pos x="147" y="354"/>
                  </a:cxn>
                  <a:cxn ang="0">
                    <a:pos x="84" y="249"/>
                  </a:cxn>
                  <a:cxn ang="0">
                    <a:pos x="423" y="96"/>
                  </a:cxn>
                  <a:cxn ang="0">
                    <a:pos x="600" y="216"/>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sp>
            <p:nvSpPr>
              <p:cNvPr id="290900" name="Freeform 84"/>
              <p:cNvSpPr>
                <a:spLocks/>
              </p:cNvSpPr>
              <p:nvPr userDrawn="1"/>
            </p:nvSpPr>
            <p:spPr bwMode="hidden">
              <a:xfrm rot="563450" flipH="1">
                <a:off x="3981" y="2402"/>
                <a:ext cx="535" cy="645"/>
              </a:xfrm>
              <a:custGeom>
                <a:avLst/>
                <a:gdLst/>
                <a:ahLst/>
                <a:cxnLst>
                  <a:cxn ang="0">
                    <a:pos x="462" y="423"/>
                  </a:cxn>
                  <a:cxn ang="0">
                    <a:pos x="144" y="612"/>
                  </a:cxn>
                  <a:cxn ang="0">
                    <a:pos x="87" y="558"/>
                  </a:cxn>
                  <a:cxn ang="0">
                    <a:pos x="162" y="117"/>
                  </a:cxn>
                  <a:cxn ang="0">
                    <a:pos x="210" y="39"/>
                  </a:cxn>
                  <a:cxn ang="0">
                    <a:pos x="441" y="243"/>
                  </a:cxn>
                  <a:cxn ang="0">
                    <a:pos x="462" y="42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ffec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290902" name="AutoShape 86"/>
              <p:cNvSpPr>
                <a:spLocks noChangeArrowheads="1"/>
              </p:cNvSpPr>
              <p:nvPr/>
            </p:nvSpPr>
            <p:spPr bwMode="ltGray">
              <a:xfrm>
                <a:off x="150" y="543"/>
                <a:ext cx="5309" cy="200"/>
              </a:xfrm>
              <a:prstGeom prst="roundRect">
                <a:avLst>
                  <a:gd name="adj" fmla="val 50000"/>
                </a:avLst>
              </a:prstGeom>
              <a:solidFill>
                <a:srgbClr val="808080">
                  <a:alpha val="50000"/>
                </a:srgbClr>
              </a:solidFill>
              <a:ln w="9525">
                <a:noFill/>
                <a:round/>
                <a:headEnd/>
                <a:tailEnd/>
              </a:ln>
              <a:effectLst/>
            </p:spPr>
            <p:txBody>
              <a:bodyPr wrap="none" anchor="ctr"/>
              <a:lstStyle/>
              <a:p>
                <a:pPr algn="l" eaLnBrk="0" hangingPunct="0"/>
                <a:endParaRPr lang="en-US" b="0">
                  <a:solidFill>
                    <a:srgbClr val="333333"/>
                  </a:solidFill>
                </a:endParaRPr>
              </a:p>
            </p:txBody>
          </p:sp>
          <p:sp>
            <p:nvSpPr>
              <p:cNvPr id="290903" name="Rectangle 87"/>
              <p:cNvSpPr>
                <a:spLocks noChangeArrowheads="1"/>
              </p:cNvSpPr>
              <p:nvPr/>
            </p:nvSpPr>
            <p:spPr bwMode="ltGray">
              <a:xfrm>
                <a:off x="175" y="600"/>
                <a:ext cx="5251" cy="50"/>
              </a:xfrm>
              <a:prstGeom prst="rect">
                <a:avLst/>
              </a:prstGeom>
              <a:solidFill>
                <a:srgbClr val="808080">
                  <a:alpha val="50000"/>
                </a:srgbClr>
              </a:solidFill>
              <a:ln w="9525">
                <a:noFill/>
                <a:miter lim="800000"/>
                <a:headEnd/>
                <a:tailEnd/>
              </a:ln>
              <a:effec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290905" name="AutoShape 89"/>
              <p:cNvSpPr>
                <a:spLocks noChangeArrowheads="1"/>
              </p:cNvSpPr>
              <p:nvPr/>
            </p:nvSpPr>
            <p:spPr bwMode="auto">
              <a:xfrm>
                <a:off x="150" y="543"/>
                <a:ext cx="5309" cy="200"/>
              </a:xfrm>
              <a:prstGeom prst="roundRect">
                <a:avLst>
                  <a:gd name="adj" fmla="val 50000"/>
                </a:avLst>
              </a:prstGeom>
              <a:gradFill rotWithShape="0">
                <a:gsLst>
                  <a:gs pos="0">
                    <a:srgbClr val="B2B2B2">
                      <a:gamma/>
                      <a:shade val="46275"/>
                      <a:invGamma/>
                    </a:srgbClr>
                  </a:gs>
                  <a:gs pos="50000">
                    <a:srgbClr val="B2B2B2"/>
                  </a:gs>
                  <a:gs pos="100000">
                    <a:srgbClr val="B2B2B2">
                      <a:gamma/>
                      <a:shade val="46275"/>
                      <a:invGamma/>
                    </a:srgbClr>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06" name="Rectangle 90"/>
              <p:cNvSpPr>
                <a:spLocks noChangeArrowheads="1"/>
              </p:cNvSpPr>
              <p:nvPr/>
            </p:nvSpPr>
            <p:spPr bwMode="auto">
              <a:xfrm>
                <a:off x="175" y="600"/>
                <a:ext cx="5251" cy="50"/>
              </a:xfrm>
              <a:prstGeom prst="rect">
                <a:avLst/>
              </a:prstGeom>
              <a:gradFill rotWithShape="0">
                <a:gsLst>
                  <a:gs pos="0">
                    <a:srgbClr val="B2B2B2"/>
                  </a:gs>
                  <a:gs pos="50000">
                    <a:srgbClr val="B2B2B2">
                      <a:gamma/>
                      <a:tint val="27451"/>
                      <a:invGamma/>
                    </a:srgbClr>
                  </a:gs>
                  <a:gs pos="100000">
                    <a:srgbClr val="B2B2B2"/>
                  </a:gs>
                </a:gsLst>
                <a:lin ang="5400000" scaled="1"/>
              </a:gradFill>
              <a:ln w="9525">
                <a:noFill/>
                <a:miter lim="800000"/>
                <a:headEnd/>
                <a:tailEnd/>
              </a:ln>
              <a:effectLst/>
            </p:spPr>
            <p:txBody>
              <a:bodyPr wrap="none" anchor="ctr"/>
              <a:lstStyle/>
              <a:p>
                <a:pPr algn="l" eaLnBrk="0" hangingPunct="0"/>
                <a:endParaRPr lang="en-US" b="0">
                  <a:solidFill>
                    <a:srgbClr val="333333"/>
                  </a:solidFill>
                </a:endParaRPr>
              </a:p>
            </p:txBody>
          </p:sp>
        </p:grpSp>
        <p:sp>
          <p:nvSpPr>
            <p:cNvPr id="290907" name="Freeform 91"/>
            <p:cNvSpPr>
              <a:spLocks/>
            </p:cNvSpPr>
            <p:nvPr userDrawn="1"/>
          </p:nvSpPr>
          <p:spPr bwMode="ltGray">
            <a:xfrm>
              <a:off x="97" y="300"/>
              <a:ext cx="866" cy="795"/>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000"/>
              </a:srgbClr>
            </a:soli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290909" name="Freeform 93"/>
              <p:cNvSpPr>
                <a:spLocks/>
              </p:cNvSpPr>
              <p:nvPr/>
            </p:nvSpPr>
            <p:spPr bwMode="auto">
              <a:xfrm>
                <a:off x="138" y="115"/>
                <a:ext cx="790" cy="726"/>
              </a:xfrm>
              <a:custGeom>
                <a:avLst/>
                <a:gdLst/>
                <a:ahLst/>
                <a:cxnLst>
                  <a:cxn ang="0">
                    <a:pos x="17" y="180"/>
                  </a:cxn>
                  <a:cxn ang="0">
                    <a:pos x="284" y="720"/>
                  </a:cxn>
                  <a:cxn ang="0">
                    <a:pos x="380" y="687"/>
                  </a:cxn>
                  <a:cxn ang="0">
                    <a:pos x="647" y="249"/>
                  </a:cxn>
                  <a:cxn ang="0">
                    <a:pos x="716" y="138"/>
                  </a:cxn>
                  <a:cxn ang="0">
                    <a:pos x="182" y="0"/>
                  </a:cxn>
                  <a:cxn ang="0">
                    <a:pos x="17" y="180"/>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w="12700" cmpd="sng">
                <a:noFill/>
                <a:round/>
                <a:headEnd/>
                <a:tailEnd/>
              </a:ln>
              <a:effec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charset="0"/>
              </a:defRPr>
            </a:lvl1pPr>
          </a:lstStyle>
          <a:p>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charset="0"/>
              </a:defRPr>
            </a:lvl1pPr>
          </a:lstStyle>
          <a:p>
            <a:fld id="{309E1DEC-1424-6343-B6D4-153482D70FDD}" type="slidenum">
              <a:rPr lang="en-US" b="0">
                <a:solidFill>
                  <a:srgbClr val="333333"/>
                </a:solidFill>
              </a:rPr>
              <a:pPr/>
              <a:t>‹#›</a:t>
            </a:fld>
            <a:endParaRPr lang="en-US" b="0">
              <a:solidFill>
                <a:srgbClr val="333333"/>
              </a:solidFill>
            </a:endParaRPr>
          </a:p>
        </p:txBody>
      </p:sp>
    </p:spTree>
    <p:extLst>
      <p:ext uri="{BB962C8B-B14F-4D97-AF65-F5344CB8AC3E}">
        <p14:creationId xmlns:p14="http://schemas.microsoft.com/office/powerpoint/2010/main" val="25021200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5522" name="Group 6"/>
          <p:cNvGrpSpPr>
            <a:grpSpLocks/>
          </p:cNvGrpSpPr>
          <p:nvPr/>
        </p:nvGrpSpPr>
        <p:grpSpPr bwMode="auto">
          <a:xfrm>
            <a:off x="0" y="914400"/>
            <a:ext cx="8686800" cy="2514600"/>
            <a:chOff x="0" y="576"/>
            <a:chExt cx="5472" cy="1584"/>
          </a:xfrm>
        </p:grpSpPr>
        <p:sp>
          <p:nvSpPr>
            <p:cNvPr id="12" name="Oval 7"/>
            <p:cNvSpPr>
              <a:spLocks noChangeArrowheads="1"/>
            </p:cNvSpPr>
            <p:nvPr/>
          </p:nvSpPr>
          <p:spPr bwMode="auto">
            <a:xfrm>
              <a:off x="144" y="576"/>
              <a:ext cx="1584" cy="1584"/>
            </a:xfrm>
            <a:prstGeom prst="ellipse">
              <a:avLst/>
            </a:prstGeom>
            <a:noFill/>
            <a:ln w="12700">
              <a:solidFill>
                <a:schemeClr val="accent1"/>
              </a:solidFill>
              <a:round/>
              <a:headEnd/>
              <a:tailEnd/>
            </a:ln>
            <a:effectLst/>
          </p:spPr>
          <p:txBody>
            <a:bodyPr wrap="none" anchor="ctr"/>
            <a:lstStyle/>
            <a:p>
              <a:pPr>
                <a:defRPr/>
              </a:pPr>
              <a:endParaRPr lang="en-US" sz="1800" b="0">
                <a:solidFill>
                  <a:srgbClr val="292929"/>
                </a:solidFill>
                <a:ea typeface="ＭＳ Ｐゴシック" pitchFamily="8" charset="-128"/>
                <a:cs typeface="Arial" charset="0"/>
              </a:endParaRPr>
            </a:p>
          </p:txBody>
        </p:sp>
        <p:sp>
          <p:nvSpPr>
            <p:cNvPr id="13" name="Rectangle 8"/>
            <p:cNvSpPr>
              <a:spLocks noChangeArrowheads="1"/>
            </p:cNvSpPr>
            <p:nvPr/>
          </p:nvSpPr>
          <p:spPr bwMode="hidden">
            <a:xfrm>
              <a:off x="0" y="1056"/>
              <a:ext cx="2976" cy="720"/>
            </a:xfrm>
            <a:prstGeom prst="rect">
              <a:avLst/>
            </a:prstGeom>
            <a:solidFill>
              <a:schemeClr val="accent2"/>
            </a:soli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4" name="Rectangle 9"/>
            <p:cNvSpPr>
              <a:spLocks noChangeArrowheads="1"/>
            </p:cNvSpPr>
            <p:nvPr/>
          </p:nvSpPr>
          <p:spPr bwMode="hidden">
            <a:xfrm>
              <a:off x="2496" y="1056"/>
              <a:ext cx="2976" cy="720"/>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en-US" b="0">
                <a:solidFill>
                  <a:srgbClr val="292929"/>
                </a:solidFill>
                <a:latin typeface="Times New Roman" pitchFamily="8" charset="0"/>
                <a:ea typeface="ＭＳ Ｐゴシック" pitchFamily="8" charset="-128"/>
                <a:cs typeface="Arial" charset="0"/>
              </a:endParaRPr>
            </a:p>
          </p:txBody>
        </p:sp>
        <p:sp>
          <p:nvSpPr>
            <p:cNvPr id="15" name="Freeform 10"/>
            <p:cNvSpPr>
              <a:spLocks noChangeArrowheads="1"/>
            </p:cNvSpPr>
            <p:nvPr/>
          </p:nvSpPr>
          <p:spPr bwMode="auto">
            <a:xfrm>
              <a:off x="384" y="960"/>
              <a:ext cx="144" cy="913"/>
            </a:xfrm>
            <a:custGeom>
              <a:avLst/>
              <a:gdLst/>
              <a:ahLst/>
              <a:cxnLst>
                <a:cxn ang="0">
                  <a:pos x="1000" y="1000"/>
                </a:cxn>
                <a:cxn ang="0">
                  <a:pos x="0" y="1000"/>
                </a:cxn>
                <a:cxn ang="0">
                  <a:pos x="0" y="0"/>
                </a:cxn>
                <a:cxn ang="0">
                  <a:pos x="1000" y="0"/>
                </a:cxn>
              </a:cxnLst>
              <a:rect l="0" t="0" r="r" b="b"/>
              <a:pathLst>
                <a:path w="1000" h="1000">
                  <a:moveTo>
                    <a:pt x="1000" y="1000"/>
                  </a:moveTo>
                  <a:lnTo>
                    <a:pt x="0" y="1000"/>
                  </a:lnTo>
                  <a:lnTo>
                    <a:pt x="0" y="0"/>
                  </a:lnTo>
                  <a:lnTo>
                    <a:pt x="1000" y="0"/>
                  </a:lnTo>
                </a:path>
              </a:pathLst>
            </a:custGeom>
            <a:noFill/>
            <a:ln w="76200" cmpd="sng">
              <a:solidFill>
                <a:schemeClr val="tx2"/>
              </a:solidFill>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sp>
          <p:nvSpPr>
            <p:cNvPr id="16" name="Freeform 11"/>
            <p:cNvSpPr>
              <a:spLocks noChangeArrowheads="1"/>
            </p:cNvSpPr>
            <p:nvPr/>
          </p:nvSpPr>
          <p:spPr bwMode="auto">
            <a:xfrm>
              <a:off x="4944" y="762"/>
              <a:ext cx="165" cy="864"/>
            </a:xfrm>
            <a:custGeom>
              <a:avLst/>
              <a:gdLst/>
              <a:ahLst/>
              <a:cxnLst>
                <a:cxn ang="0">
                  <a:pos x="0" y="0"/>
                </a:cxn>
                <a:cxn ang="0">
                  <a:pos x="1000" y="0"/>
                </a:cxn>
                <a:cxn ang="0">
                  <a:pos x="1000" y="1000"/>
                </a:cxn>
                <a:cxn ang="0">
                  <a:pos x="0" y="1000"/>
                </a:cxn>
              </a:cxnLst>
              <a:rect l="0" t="0" r="r" b="b"/>
              <a:pathLst>
                <a:path w="1000" h="1000">
                  <a:moveTo>
                    <a:pt x="0" y="0"/>
                  </a:moveTo>
                  <a:lnTo>
                    <a:pt x="1000" y="0"/>
                  </a:lnTo>
                  <a:lnTo>
                    <a:pt x="1000" y="1000"/>
                  </a:lnTo>
                  <a:lnTo>
                    <a:pt x="0" y="1000"/>
                  </a:lnTo>
                </a:path>
              </a:pathLst>
            </a:custGeom>
            <a:noFill/>
            <a:ln w="76200" cap="flat" cmpd="sng">
              <a:solidFill>
                <a:schemeClr val="accent1"/>
              </a:solidFill>
              <a:prstDash val="solid"/>
              <a:miter lim="800000"/>
              <a:headEnd/>
              <a:tailEnd/>
            </a:ln>
          </p:spPr>
          <p:txBody>
            <a:bodyPr/>
            <a:lstStyle/>
            <a:p>
              <a:pPr algn="l" eaLnBrk="0" hangingPunct="0">
                <a:defRPr/>
              </a:pPr>
              <a:endParaRPr lang="en-US" b="0">
                <a:solidFill>
                  <a:srgbClr val="292929"/>
                </a:solidFill>
                <a:ea typeface="ＭＳ Ｐゴシック" pitchFamily="8" charset="-128"/>
                <a:cs typeface="Arial"/>
              </a:endParaRPr>
            </a:p>
          </p:txBody>
        </p:sp>
      </p:grpSp>
      <p:sp>
        <p:nvSpPr>
          <p:cNvPr id="235528" name="Rectangle 4"/>
          <p:cNvSpPr>
            <a:spLocks noGrp="1" noChangeArrowheads="1"/>
          </p:cNvSpPr>
          <p:nvPr>
            <p:ph type="title"/>
          </p:nvPr>
        </p:nvSpPr>
        <p:spPr bwMode="auto">
          <a:xfrm>
            <a:off x="931863" y="96838"/>
            <a:ext cx="7158037" cy="1412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GB"/>
              <a:t>Click to edit Master title style</a:t>
            </a:r>
          </a:p>
        </p:txBody>
      </p:sp>
      <p:sp>
        <p:nvSpPr>
          <p:cNvPr id="235529" name="Rectangle 5"/>
          <p:cNvSpPr>
            <a:spLocks noGrp="1" noChangeArrowheads="1"/>
          </p:cNvSpPr>
          <p:nvPr>
            <p:ph type="body" idx="1"/>
          </p:nvPr>
        </p:nvSpPr>
        <p:spPr bwMode="auto">
          <a:xfrm>
            <a:off x="949325" y="1981200"/>
            <a:ext cx="7661275"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7" name="Rectangle 3"/>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eaLnBrk="1" hangingPunct="1">
              <a:defRPr sz="1000" smtClean="0">
                <a:ea typeface="+mn-ea"/>
                <a:cs typeface="+mn-cs"/>
              </a:defRPr>
            </a:lvl1pPr>
          </a:lstStyle>
          <a:p>
            <a:pPr algn="l">
              <a:defRPr/>
            </a:pPr>
            <a:endParaRPr lang="en-GB" b="0">
              <a:solidFill>
                <a:srgbClr val="292929"/>
              </a:solidFill>
              <a:ea typeface="ＭＳ Ｐゴシック"/>
              <a:cs typeface="Arial"/>
            </a:endParaRPr>
          </a:p>
        </p:txBody>
      </p:sp>
      <p:sp>
        <p:nvSpPr>
          <p:cNvPr id="18" name="Rectangle 4"/>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eaLnBrk="1" hangingPunct="1">
              <a:defRPr sz="1000" smtClean="0">
                <a:ea typeface="+mn-ea"/>
                <a:cs typeface="+mn-cs"/>
              </a:defRPr>
            </a:lvl1pPr>
          </a:lstStyle>
          <a:p>
            <a:pPr>
              <a:defRPr/>
            </a:pPr>
            <a:endParaRPr lang="en-GB" b="0">
              <a:solidFill>
                <a:srgbClr val="292929"/>
              </a:solidFill>
              <a:ea typeface="ＭＳ Ｐゴシック"/>
              <a:cs typeface="Arial"/>
            </a:endParaRPr>
          </a:p>
        </p:txBody>
      </p:sp>
      <p:sp>
        <p:nvSpPr>
          <p:cNvPr id="19" name="Rectangle 5"/>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eaLnBrk="1" hangingPunct="1">
              <a:defRPr sz="1000">
                <a:cs typeface="+mn-cs"/>
              </a:defRPr>
            </a:lvl1pPr>
          </a:lstStyle>
          <a:p>
            <a:fld id="{3661CB3E-3406-3B49-86DB-A0134C95F814}" type="slidenum">
              <a:rPr lang="en-GB" b="0">
                <a:solidFill>
                  <a:srgbClr val="292929"/>
                </a:solidFill>
                <a:cs typeface="Arial"/>
              </a:rPr>
              <a:pPr/>
              <a:t>‹#›</a:t>
            </a:fld>
            <a:endParaRPr lang="en-GB" b="0">
              <a:solidFill>
                <a:srgbClr val="292929"/>
              </a:solidFill>
              <a:cs typeface="Arial"/>
            </a:endParaRPr>
          </a:p>
        </p:txBody>
      </p:sp>
    </p:spTree>
    <p:extLst>
      <p:ext uri="{BB962C8B-B14F-4D97-AF65-F5344CB8AC3E}">
        <p14:creationId xmlns:p14="http://schemas.microsoft.com/office/powerpoint/2010/main" val="2979456014"/>
      </p:ext>
    </p:extLst>
  </p:cSld>
  <p:clrMap bg1="lt1" tx1="dk1" bg2="lt2" tx2="dk2" accent1="accent1" accent2="accent2" accent3="accent3" accent4="accent4" accent5="accent5" accent6="accent6" hlink="hlink" folHlink="folHlink"/>
  <p:sldLayoutIdLst>
    <p:sldLayoutId id="2147485193" r:id="rId1"/>
    <p:sldLayoutId id="2147485194" r:id="rId2"/>
    <p:sldLayoutId id="2147485195" r:id="rId3"/>
    <p:sldLayoutId id="2147485196" r:id="rId4"/>
    <p:sldLayoutId id="2147485197" r:id="rId5"/>
    <p:sldLayoutId id="2147485198" r:id="rId6"/>
    <p:sldLayoutId id="2147485199" r:id="rId7"/>
    <p:sldLayoutId id="2147485200" r:id="rId8"/>
    <p:sldLayoutId id="2147485201" r:id="rId9"/>
    <p:sldLayoutId id="2147485202" r:id="rId10"/>
    <p:sldLayoutId id="2147485203" r:id="rId11"/>
  </p:sldLayoutIdLst>
  <p:txStyles>
    <p:titleStyle>
      <a:lvl1pPr algn="l" rtl="0" eaLnBrk="0" fontAlgn="base" hangingPunct="0">
        <a:spcBef>
          <a:spcPct val="0"/>
        </a:spcBef>
        <a:spcAft>
          <a:spcPct val="0"/>
        </a:spcAft>
        <a:defRPr sz="40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ea typeface="ＭＳ Ｐゴシック" charset="0"/>
          <a:cs typeface="Arial" charset="0"/>
        </a:defRPr>
      </a:lvl2pPr>
      <a:lvl3pPr algn="l" rtl="0" eaLnBrk="0" fontAlgn="base" hangingPunct="0">
        <a:spcBef>
          <a:spcPct val="0"/>
        </a:spcBef>
        <a:spcAft>
          <a:spcPct val="0"/>
        </a:spcAft>
        <a:defRPr sz="4000">
          <a:solidFill>
            <a:schemeClr val="tx2"/>
          </a:solidFill>
          <a:latin typeface="Arial" charset="0"/>
          <a:ea typeface="ＭＳ Ｐゴシック" charset="0"/>
          <a:cs typeface="Arial" charset="0"/>
        </a:defRPr>
      </a:lvl3pPr>
      <a:lvl4pPr algn="l" rtl="0" eaLnBrk="0" fontAlgn="base" hangingPunct="0">
        <a:spcBef>
          <a:spcPct val="0"/>
        </a:spcBef>
        <a:spcAft>
          <a:spcPct val="0"/>
        </a:spcAft>
        <a:defRPr sz="4000">
          <a:solidFill>
            <a:schemeClr val="tx2"/>
          </a:solidFill>
          <a:latin typeface="Arial" charset="0"/>
          <a:ea typeface="ＭＳ Ｐゴシック" charset="0"/>
          <a:cs typeface="Arial" charset="0"/>
        </a:defRPr>
      </a:lvl4pPr>
      <a:lvl5pPr algn="l" rtl="0" eaLnBrk="0" fontAlgn="base" hangingPunct="0">
        <a:spcBef>
          <a:spcPct val="0"/>
        </a:spcBef>
        <a:spcAft>
          <a:spcPct val="0"/>
        </a:spcAft>
        <a:defRPr sz="4000">
          <a:solidFill>
            <a:schemeClr val="tx2"/>
          </a:solidFill>
          <a:latin typeface="Arial" charset="0"/>
          <a:ea typeface="ＭＳ Ｐゴシック" charset="0"/>
          <a:cs typeface="Arial" charset="0"/>
        </a:defRPr>
      </a:lvl5pPr>
      <a:lvl6pPr marL="457200" algn="l" rtl="0" eaLnBrk="0" fontAlgn="base" hangingPunct="0">
        <a:spcBef>
          <a:spcPct val="0"/>
        </a:spcBef>
        <a:spcAft>
          <a:spcPct val="0"/>
        </a:spcAft>
        <a:defRPr sz="4000">
          <a:solidFill>
            <a:schemeClr val="tx2"/>
          </a:solidFill>
          <a:latin typeface="Arial" charset="0"/>
          <a:ea typeface="ＭＳ Ｐゴシック" charset="0"/>
          <a:cs typeface="Arial" charset="0"/>
        </a:defRPr>
      </a:lvl6pPr>
      <a:lvl7pPr marL="914400" algn="l" rtl="0" eaLnBrk="0" fontAlgn="base" hangingPunct="0">
        <a:spcBef>
          <a:spcPct val="0"/>
        </a:spcBef>
        <a:spcAft>
          <a:spcPct val="0"/>
        </a:spcAft>
        <a:defRPr sz="4000">
          <a:solidFill>
            <a:schemeClr val="tx2"/>
          </a:solidFill>
          <a:latin typeface="Arial" charset="0"/>
          <a:ea typeface="ＭＳ Ｐゴシック" charset="0"/>
          <a:cs typeface="Arial" charset="0"/>
        </a:defRPr>
      </a:lvl7pPr>
      <a:lvl8pPr marL="1371600" algn="l" rtl="0" eaLnBrk="0" fontAlgn="base" hangingPunct="0">
        <a:spcBef>
          <a:spcPct val="0"/>
        </a:spcBef>
        <a:spcAft>
          <a:spcPct val="0"/>
        </a:spcAft>
        <a:defRPr sz="4000">
          <a:solidFill>
            <a:schemeClr val="tx2"/>
          </a:solidFill>
          <a:latin typeface="Arial" charset="0"/>
          <a:ea typeface="ＭＳ Ｐゴシック" charset="0"/>
          <a:cs typeface="Arial" charset="0"/>
        </a:defRPr>
      </a:lvl8pPr>
      <a:lvl9pPr marL="1828800" algn="l" rtl="0" eaLnBrk="0" fontAlgn="base" hangingPunct="0">
        <a:spcBef>
          <a:spcPct val="0"/>
        </a:spcBef>
        <a:spcAft>
          <a:spcPct val="0"/>
        </a:spcAft>
        <a:defRPr sz="4000">
          <a:solidFill>
            <a:schemeClr val="tx2"/>
          </a:solidFill>
          <a:latin typeface="Arial" charset="0"/>
          <a:ea typeface="ＭＳ Ｐゴシック" charset="0"/>
          <a:cs typeface="Arial" charset="0"/>
        </a:defRPr>
      </a:lvl9pPr>
    </p:titleStyle>
    <p:bodyStyle>
      <a:lvl1pPr marL="447675" indent="-447675" algn="l" rtl="0" eaLnBrk="0" fontAlgn="base" hangingPunct="0">
        <a:spcBef>
          <a:spcPct val="20000"/>
        </a:spcBef>
        <a:spcAft>
          <a:spcPct val="0"/>
        </a:spcAft>
        <a:buClr>
          <a:schemeClr val="accent1"/>
        </a:buClr>
        <a:buSzPct val="70000"/>
        <a:buFont typeface="Wingdings" charset="0"/>
        <a:buChar char="n"/>
        <a:defRPr sz="3200">
          <a:solidFill>
            <a:schemeClr val="tx1"/>
          </a:solidFill>
          <a:latin typeface="+mn-lt"/>
          <a:ea typeface="+mn-ea"/>
          <a:cs typeface="+mn-cs"/>
        </a:defRPr>
      </a:lvl1pPr>
      <a:lvl2pPr marL="889000" indent="-439738" algn="l" rtl="0" eaLnBrk="0" fontAlgn="base" hangingPunct="0">
        <a:spcBef>
          <a:spcPct val="20000"/>
        </a:spcBef>
        <a:spcAft>
          <a:spcPct val="0"/>
        </a:spcAft>
        <a:buClr>
          <a:schemeClr val="hlink"/>
        </a:buClr>
        <a:buSzPct val="65000"/>
        <a:buFont typeface="Wingdings" charset="0"/>
        <a:buChar char="¡"/>
        <a:defRPr sz="2800">
          <a:solidFill>
            <a:schemeClr val="tx1"/>
          </a:solidFill>
          <a:latin typeface="+mn-lt"/>
          <a:ea typeface="Arial" charset="0"/>
          <a:cs typeface="+mn-cs"/>
        </a:defRPr>
      </a:lvl2pPr>
      <a:lvl3pPr marL="1293813" indent="-403225" algn="l" rtl="0" eaLnBrk="0" fontAlgn="base" hangingPunct="0">
        <a:spcBef>
          <a:spcPct val="20000"/>
        </a:spcBef>
        <a:spcAft>
          <a:spcPct val="0"/>
        </a:spcAft>
        <a:buClr>
          <a:schemeClr val="accent1"/>
        </a:buClr>
        <a:buSzPct val="70000"/>
        <a:buFont typeface="Wingdings" charset="0"/>
        <a:buChar char="n"/>
        <a:defRPr sz="2400">
          <a:solidFill>
            <a:schemeClr val="tx1"/>
          </a:solidFill>
          <a:latin typeface="+mn-lt"/>
          <a:ea typeface="Arial" charset="0"/>
          <a:cs typeface="+mn-cs"/>
        </a:defRPr>
      </a:lvl3pPr>
      <a:lvl4pPr marL="1681163" indent="-385763" algn="l" rtl="0" eaLnBrk="0" fontAlgn="base" hangingPunct="0">
        <a:spcBef>
          <a:spcPct val="20000"/>
        </a:spcBef>
        <a:spcAft>
          <a:spcPct val="0"/>
        </a:spcAft>
        <a:buClr>
          <a:schemeClr val="hlink"/>
        </a:buClr>
        <a:buSzPct val="75000"/>
        <a:buFont typeface="Wingdings" charset="0"/>
        <a:buChar char="¡"/>
        <a:defRPr sz="2000">
          <a:solidFill>
            <a:schemeClr val="tx1"/>
          </a:solidFill>
          <a:latin typeface="+mn-lt"/>
          <a:ea typeface="Arial" charset="0"/>
          <a:cs typeface="+mn-cs"/>
        </a:defRPr>
      </a:lvl4pPr>
      <a:lvl5pPr marL="20701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5pPr>
      <a:lvl6pPr marL="25273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6pPr>
      <a:lvl7pPr marL="29845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7pPr>
      <a:lvl8pPr marL="34417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8pPr>
      <a:lvl9pPr marL="3898900" indent="-387350" algn="l" rtl="0" eaLnBrk="0" fontAlgn="base" hangingPunct="0">
        <a:spcBef>
          <a:spcPct val="20000"/>
        </a:spcBef>
        <a:spcAft>
          <a:spcPct val="0"/>
        </a:spcAft>
        <a:buClr>
          <a:schemeClr val="accent1"/>
        </a:buClr>
        <a:buSzPct val="70000"/>
        <a:buFont typeface="Wingdings" charset="0"/>
        <a:buChar char="n"/>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907187787"/>
      </p:ext>
    </p:extLst>
  </p:cSld>
  <p:clrMap bg1="lt1" tx1="dk1" bg2="lt2" tx2="dk2" accent1="accent1" accent2="accent2" accent3="accent3" accent4="accent4" accent5="accent5" accent6="accent6" hlink="hlink" folHlink="folHlink"/>
  <p:sldLayoutIdLst>
    <p:sldLayoutId id="2147485254" r:id="rId1"/>
    <p:sldLayoutId id="2147485255" r:id="rId2"/>
    <p:sldLayoutId id="2147485256" r:id="rId3"/>
    <p:sldLayoutId id="2147485257" r:id="rId4"/>
    <p:sldLayoutId id="2147485258" r:id="rId5"/>
    <p:sldLayoutId id="2147485259" r:id="rId6"/>
    <p:sldLayoutId id="2147485260" r:id="rId7"/>
    <p:sldLayoutId id="2147485261" r:id="rId8"/>
    <p:sldLayoutId id="2147485262" r:id="rId9"/>
    <p:sldLayoutId id="2147485263" r:id="rId10"/>
    <p:sldLayoutId id="214748526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87042"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3"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C730252F-EE03-0B4C-B374-BF978CB44CB2}" type="slidenum">
              <a:rPr lang="en-US" b="0">
                <a:solidFill>
                  <a:srgbClr val="482400"/>
                </a:solidFill>
              </a:rPr>
              <a:pPr/>
              <a:t>‹#›</a:t>
            </a:fld>
            <a:endParaRPr lang="en-US" b="0">
              <a:solidFill>
                <a:srgbClr val="482400"/>
              </a:solidFill>
            </a:endParaRPr>
          </a:p>
        </p:txBody>
      </p:sp>
      <p:pic>
        <p:nvPicPr>
          <p:cNvPr id="87047"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8"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2166984"/>
      </p:ext>
    </p:extLst>
  </p:cSld>
  <p:clrMap bg1="lt1" tx1="dk1" bg2="lt2" tx2="dk2" accent1="accent1" accent2="accent2" accent3="accent3" accent4="accent4" accent5="accent5" accent6="accent6" hlink="hlink" folHlink="folHlink"/>
  <p:sldLayoutIdLst>
    <p:sldLayoutId id="2147485266" r:id="rId1"/>
    <p:sldLayoutId id="2147485267" r:id="rId2"/>
    <p:sldLayoutId id="2147485268" r:id="rId3"/>
    <p:sldLayoutId id="2147485269" r:id="rId4"/>
    <p:sldLayoutId id="2147485270" r:id="rId5"/>
    <p:sldLayoutId id="2147485271" r:id="rId6"/>
    <p:sldLayoutId id="2147485272" r:id="rId7"/>
    <p:sldLayoutId id="2147485273" r:id="rId8"/>
    <p:sldLayoutId id="2147485274" r:id="rId9"/>
    <p:sldLayoutId id="2147485275" r:id="rId10"/>
    <p:sldLayoutId id="214748527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ea typeface="Osaka" charset="0"/>
                <a:cs typeface="Osaka" charset="0"/>
              </a:defRPr>
            </a:lvl1pPr>
          </a:lstStyle>
          <a:p>
            <a:pPr algn="l" eaLnBrk="0" hangingPunct="0"/>
            <a:endParaRPr lang="en-US" b="0">
              <a:solidFill>
                <a:srgbClr val="000000"/>
              </a:solidFill>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ea typeface="Osaka" charset="0"/>
                <a:cs typeface="Osaka" charset="0"/>
              </a:defRPr>
            </a:lvl1pPr>
          </a:lstStyle>
          <a:p>
            <a:pPr eaLnBrk="0" hangingPunct="0"/>
            <a:endParaRPr lang="en-US" b="0">
              <a:solidFill>
                <a:srgbClr val="000000"/>
              </a:solidFill>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ea typeface="Osaka" charset="0"/>
                <a:cs typeface="Osaka" charset="0"/>
              </a:defRPr>
            </a:lvl1pPr>
          </a:lstStyle>
          <a:p>
            <a:pPr eaLnBrk="0" hangingPunct="0"/>
            <a:fld id="{4B8775E0-57D6-954B-BEDF-FA94071E16A6}"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2240472066"/>
      </p:ext>
    </p:extLst>
  </p:cSld>
  <p:clrMap bg1="lt1" tx1="dk1" bg2="lt2" tx2="dk2" accent1="accent1" accent2="accent2" accent3="accent3" accent4="accent4" accent5="accent5" accent6="accent6" hlink="hlink" folHlink="folHlink"/>
  <p:sldLayoutIdLst>
    <p:sldLayoutId id="2147485290" r:id="rId1"/>
    <p:sldLayoutId id="2147485291" r:id="rId2"/>
    <p:sldLayoutId id="2147485292" r:id="rId3"/>
    <p:sldLayoutId id="2147485293" r:id="rId4"/>
    <p:sldLayoutId id="2147485294" r:id="rId5"/>
    <p:sldLayoutId id="2147485295" r:id="rId6"/>
    <p:sldLayoutId id="2147485296" r:id="rId7"/>
    <p:sldLayoutId id="2147485297" r:id="rId8"/>
    <p:sldLayoutId id="2147485298" r:id="rId9"/>
    <p:sldLayoutId id="2147485299" r:id="rId10"/>
    <p:sldLayoutId id="2147485300"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149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9149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149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a:fld id="{00ED357E-1B23-CC42-849D-CC0799D96B69}" type="datetimeFigureOut">
              <a:rPr lang="en-US" b="0" smtClean="0">
                <a:solidFill>
                  <a:srgbClr val="000000"/>
                </a:solidFill>
                <a:latin typeface="Arial"/>
                <a:cs typeface="+mn-cs"/>
              </a:rPr>
              <a:pPr algn="l"/>
              <a:t>7/6/20</a:t>
            </a:fld>
            <a:endParaRPr lang="en-US" b="0">
              <a:solidFill>
                <a:srgbClr val="000000"/>
              </a:solidFill>
              <a:latin typeface="Arial"/>
              <a:cs typeface="+mn-cs"/>
            </a:endParaRPr>
          </a:p>
        </p:txBody>
      </p:sp>
      <p:sp>
        <p:nvSpPr>
          <p:cNvPr id="19149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endParaRPr lang="en-US" b="0">
              <a:solidFill>
                <a:srgbClr val="000000"/>
              </a:solidFill>
              <a:latin typeface="Arial"/>
              <a:cs typeface="+mn-cs"/>
            </a:endParaRPr>
          </a:p>
        </p:txBody>
      </p:sp>
      <p:sp>
        <p:nvSpPr>
          <p:cNvPr id="19149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fld id="{774807BB-DAC6-BA41-919B-40B57FF455EC}" type="slidenum">
              <a:rPr lang="en-US" b="0" smtClean="0">
                <a:solidFill>
                  <a:srgbClr val="000000"/>
                </a:solidFill>
                <a:latin typeface="Arial"/>
                <a:cs typeface="+mn-cs"/>
              </a:rPr>
              <a:pPr/>
              <a:t>‹#›</a:t>
            </a:fld>
            <a:endParaRPr lang="en-US" b="0">
              <a:solidFill>
                <a:srgbClr val="000000"/>
              </a:solidFill>
              <a:latin typeface="Arial"/>
              <a:cs typeface="+mn-cs"/>
            </a:endParaRPr>
          </a:p>
        </p:txBody>
      </p:sp>
    </p:spTree>
    <p:extLst>
      <p:ext uri="{BB962C8B-B14F-4D97-AF65-F5344CB8AC3E}">
        <p14:creationId xmlns:p14="http://schemas.microsoft.com/office/powerpoint/2010/main" val="3332615625"/>
      </p:ext>
    </p:extLst>
  </p:cSld>
  <p:clrMap bg1="lt1" tx1="dk1" bg2="lt2" tx2="dk2" accent1="accent1" accent2="accent2" accent3="accent3" accent4="accent4" accent5="accent5" accent6="accent6" hlink="hlink" folHlink="folHlink"/>
  <p:sldLayoutIdLst>
    <p:sldLayoutId id="2147485338" r:id="rId1"/>
    <p:sldLayoutId id="2147485339" r:id="rId2"/>
    <p:sldLayoutId id="2147485340" r:id="rId3"/>
    <p:sldLayoutId id="2147485341" r:id="rId4"/>
    <p:sldLayoutId id="2147485342" r:id="rId5"/>
    <p:sldLayoutId id="2147485343" r:id="rId6"/>
    <p:sldLayoutId id="2147485344" r:id="rId7"/>
    <p:sldLayoutId id="2147485345" r:id="rId8"/>
    <p:sldLayoutId id="2147485346" r:id="rId9"/>
    <p:sldLayoutId id="2147485347" r:id="rId10"/>
    <p:sldLayoutId id="2147485348"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512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512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12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a:latin typeface="+mn-lt"/>
                <a:cs typeface="+mn-cs"/>
              </a:defRPr>
            </a:lvl1pPr>
          </a:lstStyle>
          <a:p>
            <a:pPr algn="l"/>
            <a:fld id="{CC539648-AB91-3440-8F16-A95E4083D57B}" type="datetimeFigureOut">
              <a:rPr lang="en-US" b="0" smtClean="0">
                <a:solidFill>
                  <a:srgbClr val="000000"/>
                </a:solidFill>
                <a:latin typeface="Tahoma"/>
                <a:cs typeface="ＭＳ Ｐゴシック"/>
              </a:rPr>
              <a:pPr algn="l"/>
              <a:t>7/6/20</a:t>
            </a:fld>
            <a:endParaRPr lang="en-US" b="0">
              <a:solidFill>
                <a:srgbClr val="000000"/>
              </a:solidFill>
              <a:latin typeface="Tahoma"/>
              <a:cs typeface="ＭＳ Ｐゴシック"/>
            </a:endParaRPr>
          </a:p>
        </p:txBody>
      </p:sp>
      <p:sp>
        <p:nvSpPr>
          <p:cNvPr id="3512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0" hangingPunct="0">
              <a:defRPr sz="1400">
                <a:latin typeface="+mn-lt"/>
                <a:cs typeface="+mn-cs"/>
              </a:defRPr>
            </a:lvl1pPr>
          </a:lstStyle>
          <a:p>
            <a:endParaRPr lang="en-US" b="0">
              <a:solidFill>
                <a:srgbClr val="000000"/>
              </a:solidFill>
              <a:latin typeface="Tahoma"/>
              <a:cs typeface="ＭＳ Ｐゴシック"/>
            </a:endParaRPr>
          </a:p>
        </p:txBody>
      </p:sp>
      <p:sp>
        <p:nvSpPr>
          <p:cNvPr id="3512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a:latin typeface="+mn-lt"/>
                <a:cs typeface="+mn-cs"/>
              </a:defRPr>
            </a:lvl1pPr>
          </a:lstStyle>
          <a:p>
            <a:fld id="{2510E871-F0BA-3C4D-8414-9A58F9011B22}" type="slidenum">
              <a:rPr lang="en-US" b="0" smtClean="0">
                <a:solidFill>
                  <a:srgbClr val="000000"/>
                </a:solidFill>
                <a:latin typeface="Tahoma"/>
                <a:cs typeface="ＭＳ Ｐゴシック"/>
              </a:rPr>
              <a:pPr/>
              <a:t>‹#›</a:t>
            </a:fld>
            <a:endParaRPr lang="en-US" b="0">
              <a:solidFill>
                <a:srgbClr val="000000"/>
              </a:solidFill>
              <a:latin typeface="Tahoma"/>
              <a:cs typeface="ＭＳ Ｐゴシック"/>
            </a:endParaRPr>
          </a:p>
        </p:txBody>
      </p:sp>
    </p:spTree>
    <p:extLst>
      <p:ext uri="{BB962C8B-B14F-4D97-AF65-F5344CB8AC3E}">
        <p14:creationId xmlns:p14="http://schemas.microsoft.com/office/powerpoint/2010/main" val="1129001775"/>
      </p:ext>
    </p:extLst>
  </p:cSld>
  <p:clrMap bg1="lt1" tx1="dk1" bg2="lt2" tx2="dk2" accent1="accent1" accent2="accent2" accent3="accent3" accent4="accent4" accent5="accent5" accent6="accent6" hlink="hlink" folHlink="folHlink"/>
  <p:sldLayoutIdLst>
    <p:sldLayoutId id="2147485350" r:id="rId1"/>
    <p:sldLayoutId id="2147485351" r:id="rId2"/>
    <p:sldLayoutId id="2147485352" r:id="rId3"/>
    <p:sldLayoutId id="2147485353" r:id="rId4"/>
    <p:sldLayoutId id="2147485354" r:id="rId5"/>
    <p:sldLayoutId id="2147485355" r:id="rId6"/>
    <p:sldLayoutId id="2147485356" r:id="rId7"/>
    <p:sldLayoutId id="2147485357" r:id="rId8"/>
    <p:sldLayoutId id="2147485358" r:id="rId9"/>
    <p:sldLayoutId id="2147485359" r:id="rId10"/>
    <p:sldLayoutId id="2147485360" r:id="rId11"/>
  </p:sldLayoutIdLst>
  <p:txStyles>
    <p:titleStyle>
      <a:lvl1pPr algn="r" rtl="0" fontAlgn="base">
        <a:spcBef>
          <a:spcPct val="0"/>
        </a:spcBef>
        <a:spcAft>
          <a:spcPct val="0"/>
        </a:spcAft>
        <a:defRPr sz="4400" i="1">
          <a:solidFill>
            <a:schemeClr val="tx2"/>
          </a:solidFill>
          <a:latin typeface="+mj-lt"/>
          <a:ea typeface="+mj-ea"/>
          <a:cs typeface="+mj-cs"/>
        </a:defRPr>
      </a:lvl1pPr>
      <a:lvl2pPr algn="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en-US"/>
              <a:t>Click to edit Master title style</a:t>
            </a:r>
          </a:p>
        </p:txBody>
      </p:sp>
      <p:sp>
        <p:nvSpPr>
          <p:cNvPr id="5123" name="Text Placeholder 12"/>
          <p:cNvSpPr>
            <a:spLocks noGrp="1"/>
          </p:cNvSpPr>
          <p:nvPr>
            <p:ph type="body" idx="1"/>
          </p:nvPr>
        </p:nvSpPr>
        <p:spPr bwMode="auto">
          <a:xfrm>
            <a:off x="457200" y="1600200"/>
            <a:ext cx="8229600"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Date Placeholder 13"/>
          <p:cNvSpPr>
            <a:spLocks noGrp="1"/>
          </p:cNvSpPr>
          <p:nvPr>
            <p:ph type="dt" sz="half" idx="2"/>
          </p:nvPr>
        </p:nvSpPr>
        <p:spPr>
          <a:xfrm>
            <a:off x="457200" y="6416675"/>
            <a:ext cx="2133600" cy="365125"/>
          </a:xfrm>
          <a:prstGeom prst="rect">
            <a:avLst/>
          </a:prstGeom>
        </p:spPr>
        <p:txBody>
          <a:bodyPr vert="horz" anchor="b"/>
          <a:lstStyle>
            <a:lvl1pPr algn="l"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3" name="Footer Placeholder 2"/>
          <p:cNvSpPr>
            <a:spLocks noGrp="1"/>
          </p:cNvSpPr>
          <p:nvPr>
            <p:ph type="ftr" sz="quarter" idx="3"/>
          </p:nvPr>
        </p:nvSpPr>
        <p:spPr>
          <a:xfrm>
            <a:off x="3124200" y="6416675"/>
            <a:ext cx="2895600" cy="365125"/>
          </a:xfrm>
          <a:prstGeom prst="rect">
            <a:avLst/>
          </a:prstGeom>
        </p:spPr>
        <p:txBody>
          <a:bodyPr vert="horz" anchor="b"/>
          <a:lstStyle>
            <a:lvl1pPr algn="ctr" eaLnBrk="1" latinLnBrk="0" hangingPunct="1">
              <a:defRPr kumimoji="0" sz="1200">
                <a:solidFill>
                  <a:schemeClr val="tx1">
                    <a:shade val="50000"/>
                  </a:schemeClr>
                </a:solidFill>
                <a:latin typeface="Times New Roman" pitchFamily="8" charset="0"/>
                <a:ea typeface="+mn-ea"/>
              </a:defRPr>
            </a:lvl1pPr>
          </a:lstStyle>
          <a:p>
            <a:pPr>
              <a:defRPr/>
            </a:pPr>
            <a:endParaRPr lang="en-US" b="0">
              <a:solidFill>
                <a:prstClr val="white">
                  <a:shade val="50000"/>
                </a:prstClr>
              </a:solidFill>
              <a:cs typeface="+mn-cs"/>
            </a:endParaRPr>
          </a:p>
        </p:txBody>
      </p:sp>
      <p:sp>
        <p:nvSpPr>
          <p:cNvPr id="23" name="Slide Number Placeholder 22"/>
          <p:cNvSpPr>
            <a:spLocks noGrp="1"/>
          </p:cNvSpPr>
          <p:nvPr>
            <p:ph type="sldNum" sz="quarter" idx="4"/>
          </p:nvPr>
        </p:nvSpPr>
        <p:spPr>
          <a:xfrm>
            <a:off x="7924800" y="6416675"/>
            <a:ext cx="762000" cy="365125"/>
          </a:xfrm>
          <a:prstGeom prst="rect">
            <a:avLst/>
          </a:prstGeom>
        </p:spPr>
        <p:txBody>
          <a:bodyPr vert="horz" wrap="square" lIns="0" tIns="45720" rIns="0" bIns="45720" numCol="1" anchor="b" anchorCtr="0" compatLnSpc="1">
            <a:prstTxWarp prst="textNoShape">
              <a:avLst/>
            </a:prstTxWarp>
          </a:bodyPr>
          <a:lstStyle>
            <a:lvl1pPr algn="r">
              <a:defRPr sz="1200">
                <a:solidFill>
                  <a:srgbClr val="BCBCBC"/>
                </a:solidFill>
              </a:defRPr>
            </a:lvl1pPr>
          </a:lstStyle>
          <a:p>
            <a:fld id="{06528D79-2219-094D-9FAD-353C6E2740B1}" type="slidenum">
              <a:rPr lang="en-US" b="0" smtClean="0">
                <a:latin typeface="Times New Roman" charset="0"/>
                <a:cs typeface="+mn-cs"/>
              </a:rPr>
              <a:pPr/>
              <a:t>‹#›</a:t>
            </a:fld>
            <a:endParaRPr lang="en-US" b="0">
              <a:latin typeface="Times New Roman" charset="0"/>
              <a:cs typeface="+mn-cs"/>
            </a:endParaRPr>
          </a:p>
        </p:txBody>
      </p:sp>
    </p:spTree>
    <p:extLst>
      <p:ext uri="{BB962C8B-B14F-4D97-AF65-F5344CB8AC3E}">
        <p14:creationId xmlns:p14="http://schemas.microsoft.com/office/powerpoint/2010/main" val="2624833807"/>
      </p:ext>
    </p:extLst>
  </p:cSld>
  <p:clrMap bg1="dk1" tx1="lt1" bg2="dk2" tx2="lt2" accent1="accent1" accent2="accent2" accent3="accent3" accent4="accent4" accent5="accent5" accent6="accent6" hlink="hlink" folHlink="folHlink"/>
  <p:sldLayoutIdLst>
    <p:sldLayoutId id="2147485386" r:id="rId1"/>
    <p:sldLayoutId id="2147485387" r:id="rId2"/>
    <p:sldLayoutId id="2147485388" r:id="rId3"/>
    <p:sldLayoutId id="2147485389" r:id="rId4"/>
    <p:sldLayoutId id="2147485390" r:id="rId5"/>
    <p:sldLayoutId id="2147485391" r:id="rId6"/>
    <p:sldLayoutId id="2147485392" r:id="rId7"/>
    <p:sldLayoutId id="2147485393" r:id="rId8"/>
    <p:sldLayoutId id="2147485394" r:id="rId9"/>
    <p:sldLayoutId id="2147485395" r:id="rId10"/>
  </p:sldLayoutIdLst>
  <p:txStyles>
    <p:title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ＭＳ Ｐゴシック" charset="0"/>
          <a:cs typeface="+mj-cs"/>
        </a:defRPr>
      </a:lvl1pPr>
      <a:lvl2pPr algn="ctr" rtl="0" fontAlgn="base">
        <a:spcBef>
          <a:spcPct val="0"/>
        </a:spcBef>
        <a:spcAft>
          <a:spcPct val="0"/>
        </a:spcAft>
        <a:defRPr sz="4100" b="1">
          <a:solidFill>
            <a:schemeClr val="tx1"/>
          </a:solidFill>
          <a:latin typeface="Lucida Sans" charset="0"/>
          <a:ea typeface="ＭＳ Ｐゴシック" charset="0"/>
        </a:defRPr>
      </a:lvl2pPr>
      <a:lvl3pPr algn="ctr" rtl="0" fontAlgn="base">
        <a:spcBef>
          <a:spcPct val="0"/>
        </a:spcBef>
        <a:spcAft>
          <a:spcPct val="0"/>
        </a:spcAft>
        <a:defRPr sz="4100" b="1">
          <a:solidFill>
            <a:schemeClr val="tx1"/>
          </a:solidFill>
          <a:latin typeface="Lucida Sans" charset="0"/>
          <a:ea typeface="ＭＳ Ｐゴシック" charset="0"/>
        </a:defRPr>
      </a:lvl3pPr>
      <a:lvl4pPr algn="ctr" rtl="0" fontAlgn="base">
        <a:spcBef>
          <a:spcPct val="0"/>
        </a:spcBef>
        <a:spcAft>
          <a:spcPct val="0"/>
        </a:spcAft>
        <a:defRPr sz="4100" b="1">
          <a:solidFill>
            <a:schemeClr val="tx1"/>
          </a:solidFill>
          <a:latin typeface="Lucida Sans" charset="0"/>
          <a:ea typeface="ＭＳ Ｐゴシック" charset="0"/>
        </a:defRPr>
      </a:lvl4pPr>
      <a:lvl5pPr algn="ctr" rtl="0" fontAlgn="base">
        <a:spcBef>
          <a:spcPct val="0"/>
        </a:spcBef>
        <a:spcAft>
          <a:spcPct val="0"/>
        </a:spcAft>
        <a:defRPr sz="4100" b="1">
          <a:solidFill>
            <a:schemeClr val="tx1"/>
          </a:solidFill>
          <a:latin typeface="Lucida Sans" charset="0"/>
          <a:ea typeface="ＭＳ Ｐゴシック" charset="0"/>
        </a:defRPr>
      </a:lvl5pPr>
      <a:lvl6pPr marL="457200" algn="ctr" rtl="0" fontAlgn="base">
        <a:spcBef>
          <a:spcPct val="0"/>
        </a:spcBef>
        <a:spcAft>
          <a:spcPct val="0"/>
        </a:spcAft>
        <a:defRPr sz="4100" b="1">
          <a:solidFill>
            <a:schemeClr val="tx1"/>
          </a:solidFill>
          <a:latin typeface="Lucida Sans" charset="0"/>
          <a:ea typeface="ＭＳ Ｐゴシック" charset="0"/>
        </a:defRPr>
      </a:lvl6pPr>
      <a:lvl7pPr marL="914400" algn="ctr" rtl="0" fontAlgn="base">
        <a:spcBef>
          <a:spcPct val="0"/>
        </a:spcBef>
        <a:spcAft>
          <a:spcPct val="0"/>
        </a:spcAft>
        <a:defRPr sz="4100" b="1">
          <a:solidFill>
            <a:schemeClr val="tx1"/>
          </a:solidFill>
          <a:latin typeface="Lucida Sans" charset="0"/>
          <a:ea typeface="ＭＳ Ｐゴシック" charset="0"/>
        </a:defRPr>
      </a:lvl7pPr>
      <a:lvl8pPr marL="1371600" algn="ctr" rtl="0" fontAlgn="base">
        <a:spcBef>
          <a:spcPct val="0"/>
        </a:spcBef>
        <a:spcAft>
          <a:spcPct val="0"/>
        </a:spcAft>
        <a:defRPr sz="4100" b="1">
          <a:solidFill>
            <a:schemeClr val="tx1"/>
          </a:solidFill>
          <a:latin typeface="Lucida Sans" charset="0"/>
          <a:ea typeface="ＭＳ Ｐゴシック" charset="0"/>
        </a:defRPr>
      </a:lvl8pPr>
      <a:lvl9pPr marL="1828800" algn="ctr" rtl="0" fontAlgn="base">
        <a:spcBef>
          <a:spcPct val="0"/>
        </a:spcBef>
        <a:spcAft>
          <a:spcPct val="0"/>
        </a:spcAft>
        <a:defRPr sz="4100" b="1">
          <a:solidFill>
            <a:schemeClr val="tx1"/>
          </a:solidFill>
          <a:latin typeface="Lucida Sans" charset="0"/>
          <a:ea typeface="ＭＳ Ｐゴシック" charset="0"/>
        </a:defRPr>
      </a:lvl9pPr>
    </p:titleStyle>
    <p:bodyStyle>
      <a:lvl1pPr marL="547688" indent="-411163" algn="l" rtl="0" fontAlgn="base">
        <a:spcBef>
          <a:spcPct val="20000"/>
        </a:spcBef>
        <a:spcAft>
          <a:spcPct val="0"/>
        </a:spcAft>
        <a:buClr>
          <a:srgbClr val="F9F9F9"/>
        </a:buClr>
        <a:buSzPct val="65000"/>
        <a:buFont typeface="Wingdings 2" charset="0"/>
        <a:buChar char=""/>
        <a:defRPr sz="2800" kern="1200">
          <a:solidFill>
            <a:schemeClr val="tx1"/>
          </a:solidFill>
          <a:latin typeface="+mn-lt"/>
          <a:ea typeface="ＭＳ Ｐゴシック" charset="0"/>
          <a:cs typeface="+mn-cs"/>
        </a:defRPr>
      </a:lvl1pPr>
      <a:lvl2pPr marL="868363" indent="-282575" algn="l" rtl="0" fontAlgn="base">
        <a:spcBef>
          <a:spcPct val="20000"/>
        </a:spcBef>
        <a:spcAft>
          <a:spcPct val="0"/>
        </a:spcAft>
        <a:buClr>
          <a:schemeClr val="tx1"/>
        </a:buClr>
        <a:buSzPct val="80000"/>
        <a:buFont typeface="Wingdings 2" charset="0"/>
        <a:buChar char=""/>
        <a:defRPr sz="2400" kern="1200">
          <a:solidFill>
            <a:schemeClr val="tx1"/>
          </a:solidFill>
          <a:latin typeface="+mn-lt"/>
          <a:ea typeface="ＭＳ Ｐゴシック" charset="0"/>
          <a:cs typeface="+mn-cs"/>
        </a:defRPr>
      </a:lvl2pPr>
      <a:lvl3pPr marL="1133475" indent="-228600" algn="l" rtl="0" fontAlgn="base">
        <a:spcBef>
          <a:spcPct val="20000"/>
        </a:spcBef>
        <a:spcAft>
          <a:spcPct val="0"/>
        </a:spcAft>
        <a:buClr>
          <a:schemeClr val="tx1"/>
        </a:buClr>
        <a:buSzPct val="95000"/>
        <a:buFont typeface="Wingdings" charset="0"/>
        <a:buChar char=""/>
        <a:defRPr sz="2200" kern="1200">
          <a:solidFill>
            <a:schemeClr val="tx1"/>
          </a:solidFill>
          <a:latin typeface="+mn-lt"/>
          <a:ea typeface="ＭＳ Ｐゴシック" charset="0"/>
          <a:cs typeface="+mn-cs"/>
        </a:defRPr>
      </a:lvl3pPr>
      <a:lvl4pPr marL="1352550" indent="-182563" algn="l" rtl="0" fontAlgn="base">
        <a:spcBef>
          <a:spcPct val="20000"/>
        </a:spcBef>
        <a:spcAft>
          <a:spcPct val="0"/>
        </a:spcAft>
        <a:buClr>
          <a:schemeClr val="tx1"/>
        </a:buClr>
        <a:buSzPct val="100000"/>
        <a:buFont typeface="Wingdings 3" charset="0"/>
        <a:buChar char=""/>
        <a:defRPr sz="2000" kern="1200">
          <a:solidFill>
            <a:schemeClr val="tx1"/>
          </a:solidFill>
          <a:latin typeface="+mn-lt"/>
          <a:ea typeface="ＭＳ Ｐゴシック" charset="0"/>
          <a:cs typeface="+mn-cs"/>
        </a:defRPr>
      </a:lvl4pPr>
      <a:lvl5pPr marL="1544638" indent="-182563" algn="l" rtl="0" fontAlgn="base">
        <a:spcBef>
          <a:spcPct val="20000"/>
        </a:spcBef>
        <a:spcAft>
          <a:spcPct val="0"/>
        </a:spcAft>
        <a:buClr>
          <a:schemeClr val="tx1"/>
        </a:buClr>
        <a:buFont typeface="Wingdings 2" charset="0"/>
        <a:buChar char=""/>
        <a:defRPr sz="2000" kern="1200">
          <a:solidFill>
            <a:schemeClr val="tx1"/>
          </a:solidFill>
          <a:latin typeface="+mn-lt"/>
          <a:ea typeface="ＭＳ Ｐゴシック" charset="0"/>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b="0" smtClean="0">
                <a:latin typeface="+mn-lt"/>
                <a:cs typeface="+mn-cs"/>
              </a:defRPr>
            </a:lvl1pPr>
          </a:lstStyle>
          <a:p>
            <a:pPr>
              <a:defRPr/>
            </a:pPr>
            <a:endParaRPr lang="en-US">
              <a:solidFill>
                <a:srgbClr val="000000"/>
              </a:solidFill>
              <a:latin typeface="Times New Roman"/>
            </a:endParaRPr>
          </a:p>
        </p:txBody>
      </p:sp>
      <p:sp>
        <p:nvSpPr>
          <p:cNvPr id="80900"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b="0" smtClean="0">
                <a:latin typeface="+mn-lt"/>
                <a:cs typeface="+mn-cs"/>
              </a:defRPr>
            </a:lvl1pPr>
          </a:lstStyle>
          <a:p>
            <a:pPr>
              <a:defRPr/>
            </a:pPr>
            <a:endParaRPr lang="en-US">
              <a:solidFill>
                <a:srgbClr val="000000"/>
              </a:solidFill>
              <a:latin typeface="Times New Roman"/>
            </a:endParaRPr>
          </a:p>
        </p:txBody>
      </p:sp>
      <p:sp>
        <p:nvSpPr>
          <p:cNvPr id="80901"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b="0" smtClean="0">
                <a:latin typeface="+mn-lt"/>
                <a:cs typeface="+mn-cs"/>
              </a:defRPr>
            </a:lvl1pPr>
          </a:lstStyle>
          <a:p>
            <a:pPr>
              <a:defRPr/>
            </a:pPr>
            <a:fld id="{46A5D10F-E693-7C49-A38D-2B79A603C2D2}" type="slidenum">
              <a:rPr lang="en-US">
                <a:solidFill>
                  <a:srgbClr val="000000"/>
                </a:solidFill>
                <a:latin typeface="Times New Roman"/>
              </a:rPr>
              <a:pPr>
                <a:defRPr/>
              </a:pPr>
              <a:t>‹#›</a:t>
            </a:fld>
            <a:endParaRPr lang="en-US">
              <a:solidFill>
                <a:srgbClr val="000000"/>
              </a:solidFill>
              <a:latin typeface="Times New Roman"/>
            </a:endParaRPr>
          </a:p>
        </p:txBody>
      </p:sp>
    </p:spTree>
    <p:extLst>
      <p:ext uri="{BB962C8B-B14F-4D97-AF65-F5344CB8AC3E}">
        <p14:creationId xmlns:p14="http://schemas.microsoft.com/office/powerpoint/2010/main" val="963503425"/>
      </p:ext>
    </p:extLst>
  </p:cSld>
  <p:clrMap bg1="lt1" tx1="dk1" bg2="lt2" tx2="dk2" accent1="accent1" accent2="accent2" accent3="accent3" accent4="accent4" accent5="accent5" accent6="accent6" hlink="hlink" folHlink="folHlink"/>
  <p:sldLayoutIdLst>
    <p:sldLayoutId id="2147485409" r:id="rId1"/>
    <p:sldLayoutId id="2147485410" r:id="rId2"/>
    <p:sldLayoutId id="2147485411" r:id="rId3"/>
    <p:sldLayoutId id="2147485412" r:id="rId4"/>
    <p:sldLayoutId id="2147485413" r:id="rId5"/>
    <p:sldLayoutId id="2147485414" r:id="rId6"/>
    <p:sldLayoutId id="2147485415" r:id="rId7"/>
    <p:sldLayoutId id="2147485416" r:id="rId8"/>
    <p:sldLayoutId id="2147485417" r:id="rId9"/>
    <p:sldLayoutId id="2147485418" r:id="rId10"/>
    <p:sldLayoutId id="2147485419"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9394"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9395"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0" hangingPunct="0">
              <a:defRPr sz="1400" b="0" smtClean="0">
                <a:ea typeface="+mn-ea"/>
                <a:cs typeface="+mn-cs"/>
              </a:defRPr>
            </a:lvl1pPr>
          </a:lstStyle>
          <a:p>
            <a:pPr>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0" hangingPunct="0">
              <a:defRPr sz="1400" b="0" smtClean="0">
                <a:ea typeface="+mn-ea"/>
                <a:cs typeface="+mn-cs"/>
              </a:defRPr>
            </a:lvl1pPr>
          </a:lstStyle>
          <a:p>
            <a:pPr>
              <a:defRPr/>
            </a:pPr>
            <a:fld id="{F5754A69-D82F-2A47-96F0-FA99A4A99D39}" type="slidenum">
              <a:rPr lang="en-US">
                <a:solidFill>
                  <a:srgbClr val="000000"/>
                </a:solidFill>
                <a:ea typeface="Osaka"/>
                <a:cs typeface="Osaka"/>
              </a:rPr>
              <a:pPr>
                <a:defRPr/>
              </a:pPr>
              <a:t>‹#›</a:t>
            </a:fld>
            <a:endParaRPr lang="en-US">
              <a:solidFill>
                <a:srgbClr val="000000"/>
              </a:solidFill>
              <a:ea typeface="Osaka"/>
              <a:cs typeface="Osaka"/>
            </a:endParaRPr>
          </a:p>
        </p:txBody>
      </p:sp>
    </p:spTree>
    <p:extLst>
      <p:ext uri="{BB962C8B-B14F-4D97-AF65-F5344CB8AC3E}">
        <p14:creationId xmlns:p14="http://schemas.microsoft.com/office/powerpoint/2010/main" val="2059028253"/>
      </p:ext>
    </p:extLst>
  </p:cSld>
  <p:clrMap bg1="lt1" tx1="dk1" bg2="lt2" tx2="dk2" accent1="accent1" accent2="accent2" accent3="accent3" accent4="accent4" accent5="accent5" accent6="accent6" hlink="hlink" folHlink="folHlink"/>
  <p:sldLayoutIdLst>
    <p:sldLayoutId id="2147485421" r:id="rId1"/>
    <p:sldLayoutId id="2147485422" r:id="rId2"/>
    <p:sldLayoutId id="2147485423" r:id="rId3"/>
    <p:sldLayoutId id="2147485424" r:id="rId4"/>
    <p:sldLayoutId id="2147485425" r:id="rId5"/>
    <p:sldLayoutId id="2147485426" r:id="rId6"/>
    <p:sldLayoutId id="2147485427" r:id="rId7"/>
    <p:sldLayoutId id="2147485428" r:id="rId8"/>
    <p:sldLayoutId id="2147485429" r:id="rId9"/>
    <p:sldLayoutId id="2147485430" r:id="rId10"/>
    <p:sldLayoutId id="2147485431"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fld id="{B9D20AD3-D622-EC41-AF78-52EA093B16AC}"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4976" r:id="rId1"/>
    <p:sldLayoutId id="2147484977" r:id="rId2"/>
    <p:sldLayoutId id="2147484978" r:id="rId3"/>
    <p:sldLayoutId id="2147484979" r:id="rId4"/>
    <p:sldLayoutId id="2147484980" r:id="rId5"/>
    <p:sldLayoutId id="2147484981" r:id="rId6"/>
    <p:sldLayoutId id="2147484982" r:id="rId7"/>
    <p:sldLayoutId id="2147484983" r:id="rId8"/>
    <p:sldLayoutId id="2147484984" r:id="rId9"/>
    <p:sldLayoutId id="2147484985" r:id="rId10"/>
    <p:sldLayoutId id="214748498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7650"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7651"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7652"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defRPr>
            </a:lvl1pPr>
          </a:lstStyle>
          <a:p>
            <a:pPr algn="l"/>
            <a:endParaRPr lang="en-US" b="0">
              <a:solidFill>
                <a:srgbClr val="482400"/>
              </a:solidFill>
            </a:endParaRPr>
          </a:p>
        </p:txBody>
      </p:sp>
      <p:sp>
        <p:nvSpPr>
          <p:cNvPr id="27653"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defRPr>
            </a:lvl1pPr>
          </a:lstStyle>
          <a:p>
            <a:endParaRPr lang="en-US" b="0">
              <a:solidFill>
                <a:srgbClr val="482400"/>
              </a:solidFill>
            </a:endParaRPr>
          </a:p>
        </p:txBody>
      </p:sp>
      <p:sp>
        <p:nvSpPr>
          <p:cNvPr id="27654"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fld id="{6A526385-7445-6F46-B492-46EC90D7C9DB}" type="slidenum">
              <a:rPr lang="en-US" b="0" smtClean="0">
                <a:solidFill>
                  <a:srgbClr val="482400"/>
                </a:solidFill>
              </a:rPr>
              <a:pPr/>
              <a:t>‹#›</a:t>
            </a:fld>
            <a:endParaRPr lang="en-US" b="0">
              <a:solidFill>
                <a:srgbClr val="482400"/>
              </a:solidFill>
            </a:endParaRPr>
          </a:p>
        </p:txBody>
      </p:sp>
      <p:pic>
        <p:nvPicPr>
          <p:cNvPr id="27655"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extLst>
            <a:ext uri="{909E8E84-426E-40dd-AFC4-6F175D3DCCD1}">
              <a14:hiddenFill xmlns:a14="http://schemas.microsoft.com/office/drawing/2010/main" xmlns="">
                <a:solidFill>
                  <a:srgbClr val="FFFFFF"/>
                </a:solidFill>
              </a14:hiddenFill>
            </a:ext>
          </a:extLst>
        </p:spPr>
      </p:pic>
      <p:sp>
        <p:nvSpPr>
          <p:cNvPr id="27656"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46352475"/>
      </p:ext>
    </p:extLst>
  </p:cSld>
  <p:clrMap bg1="lt1" tx1="dk1" bg2="lt2" tx2="dk2" accent1="accent1" accent2="accent2" accent3="accent3" accent4="accent4" accent5="accent5" accent6="accent6" hlink="hlink" folHlink="folHlink"/>
  <p:sldLayoutIdLst>
    <p:sldLayoutId id="2147485457" r:id="rId1"/>
    <p:sldLayoutId id="2147485458" r:id="rId2"/>
    <p:sldLayoutId id="2147485459" r:id="rId3"/>
    <p:sldLayoutId id="2147485460" r:id="rId4"/>
    <p:sldLayoutId id="2147485461" r:id="rId5"/>
    <p:sldLayoutId id="2147485462" r:id="rId6"/>
    <p:sldLayoutId id="2147485463" r:id="rId7"/>
    <p:sldLayoutId id="2147485464" r:id="rId8"/>
    <p:sldLayoutId id="2147485465" r:id="rId9"/>
    <p:sldLayoutId id="2147485466" r:id="rId10"/>
    <p:sldLayoutId id="2147485467" r:id="rId11"/>
  </p:sldLayoutIdLst>
  <p:txStyles>
    <p:titleStyle>
      <a:lvl1pPr algn="l" rtl="0" fontAlgn="base">
        <a:spcBef>
          <a:spcPct val="0"/>
        </a:spcBef>
        <a:spcAft>
          <a:spcPct val="0"/>
        </a:spcAft>
        <a:defRPr sz="4400">
          <a:solidFill>
            <a:schemeClr val="tx2"/>
          </a:solidFill>
          <a:latin typeface="+mj-lt"/>
          <a:ea typeface="+mj-ea"/>
          <a:cs typeface="+mj-cs"/>
        </a:defRPr>
      </a:lvl1pPr>
      <a:lvl2pPr algn="l" rtl="0" fontAlgn="base">
        <a:spcBef>
          <a:spcPct val="0"/>
        </a:spcBef>
        <a:spcAft>
          <a:spcPct val="0"/>
        </a:spcAft>
        <a:defRPr sz="4400">
          <a:solidFill>
            <a:schemeClr val="tx2"/>
          </a:solidFill>
          <a:latin typeface="Times New Roman" charset="0"/>
          <a:ea typeface="ＭＳ Ｐゴシック" charset="0"/>
        </a:defRPr>
      </a:lvl2pPr>
      <a:lvl3pPr algn="l" rtl="0" fontAlgn="base">
        <a:spcBef>
          <a:spcPct val="0"/>
        </a:spcBef>
        <a:spcAft>
          <a:spcPct val="0"/>
        </a:spcAft>
        <a:defRPr sz="4400">
          <a:solidFill>
            <a:schemeClr val="tx2"/>
          </a:solidFill>
          <a:latin typeface="Times New Roman" charset="0"/>
          <a:ea typeface="ＭＳ Ｐゴシック" charset="0"/>
        </a:defRPr>
      </a:lvl3pPr>
      <a:lvl4pPr algn="l" rtl="0" fontAlgn="base">
        <a:spcBef>
          <a:spcPct val="0"/>
        </a:spcBef>
        <a:spcAft>
          <a:spcPct val="0"/>
        </a:spcAft>
        <a:defRPr sz="4400">
          <a:solidFill>
            <a:schemeClr val="tx2"/>
          </a:solidFill>
          <a:latin typeface="Times New Roman" charset="0"/>
          <a:ea typeface="ＭＳ Ｐゴシック" charset="0"/>
        </a:defRPr>
      </a:lvl4pPr>
      <a:lvl5pPr algn="l" rtl="0" fontAlgn="base">
        <a:spcBef>
          <a:spcPct val="0"/>
        </a:spcBef>
        <a:spcAft>
          <a:spcPct val="0"/>
        </a:spcAft>
        <a:defRPr sz="4400">
          <a:solidFill>
            <a:schemeClr val="tx2"/>
          </a:solidFill>
          <a:latin typeface="Times New Roman" charset="0"/>
          <a:ea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Blip>
          <a:blip r:embed="rId16"/>
        </a:buBlip>
        <a:defRPr sz="32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atin typeface="+mn-lt"/>
              </a:defRPr>
            </a:lvl1pPr>
          </a:lstStyle>
          <a:p>
            <a:pPr algn="l"/>
            <a:endParaRPr lang="en-US" b="0">
              <a:solidFill>
                <a:srgbClr val="000000"/>
              </a:solidFill>
              <a:latin typeface="Times New Roman"/>
            </a:endParaRPr>
          </a:p>
        </p:txBody>
      </p:sp>
      <p:sp>
        <p:nvSpPr>
          <p:cNvPr id="6148" name="Rectangle 4"/>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atin typeface="+mn-lt"/>
              </a:defRPr>
            </a:lvl1pPr>
          </a:lstStyle>
          <a:p>
            <a:endParaRPr lang="en-US" b="0">
              <a:solidFill>
                <a:srgbClr val="000000"/>
              </a:solidFill>
              <a:latin typeface="Times New Roman"/>
            </a:endParaRPr>
          </a:p>
        </p:txBody>
      </p:sp>
      <p:sp>
        <p:nvSpPr>
          <p:cNvPr id="6149" name="Rectangle 5"/>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atin typeface="+mn-lt"/>
              </a:defRPr>
            </a:lvl1pPr>
          </a:lstStyle>
          <a:p>
            <a:fld id="{07FEA87F-6331-4845-A09D-E238115BA71C}" type="slidenum">
              <a:rPr lang="en-US" b="0" smtClean="0">
                <a:solidFill>
                  <a:srgbClr val="000000"/>
                </a:solidFill>
                <a:latin typeface="Times New Roman"/>
              </a:rPr>
              <a:pPr/>
              <a:t>‹#›</a:t>
            </a:fld>
            <a:endParaRPr lang="en-US" b="0">
              <a:solidFill>
                <a:srgbClr val="000000"/>
              </a:solidFill>
              <a:latin typeface="Times New Roman"/>
            </a:endParaRPr>
          </a:p>
        </p:txBody>
      </p:sp>
    </p:spTree>
    <p:extLst>
      <p:ext uri="{BB962C8B-B14F-4D97-AF65-F5344CB8AC3E}">
        <p14:creationId xmlns:p14="http://schemas.microsoft.com/office/powerpoint/2010/main" val="2940871415"/>
      </p:ext>
    </p:extLst>
  </p:cSld>
  <p:clrMap bg1="lt1" tx1="dk1" bg2="lt2" tx2="dk2" accent1="accent1" accent2="accent2" accent3="accent3" accent4="accent4" accent5="accent5" accent6="accent6" hlink="hlink" folHlink="folHlink"/>
  <p:sldLayoutIdLst>
    <p:sldLayoutId id="2147485469" r:id="rId1"/>
    <p:sldLayoutId id="2147485470" r:id="rId2"/>
    <p:sldLayoutId id="2147485471" r:id="rId3"/>
    <p:sldLayoutId id="2147485472" r:id="rId4"/>
    <p:sldLayoutId id="2147485473" r:id="rId5"/>
    <p:sldLayoutId id="2147485474" r:id="rId6"/>
    <p:sldLayoutId id="2147485475" r:id="rId7"/>
    <p:sldLayoutId id="2147485476" r:id="rId8"/>
    <p:sldLayoutId id="2147485477" r:id="rId9"/>
    <p:sldLayoutId id="2147485478" r:id="rId10"/>
    <p:sldLayoutId id="2147485479" r:id="rId11"/>
  </p:sldLayoutIdLst>
  <p:transition spd="med">
    <p:randomBar dir="vert"/>
  </p:transition>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vl1pPr>
          </a:lstStyle>
          <a:p>
            <a:pPr eaLnBrk="0" hangingPunct="0"/>
            <a:fld id="{6D1085C6-4325-1E4E-92B8-5077761798CF}" type="slidenum">
              <a:rPr lang="en-US" b="0" smtClean="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1886867950"/>
      </p:ext>
    </p:extLst>
  </p:cSld>
  <p:clrMap bg1="lt1" tx1="dk1" bg2="lt2" tx2="dk2" accent1="accent1" accent2="accent2" accent3="accent3" accent4="accent4" accent5="accent5" accent6="accent6" hlink="hlink" folHlink="folHlink"/>
  <p:sldLayoutIdLst>
    <p:sldLayoutId id="2147485481" r:id="rId1"/>
    <p:sldLayoutId id="2147485482" r:id="rId2"/>
    <p:sldLayoutId id="2147485483" r:id="rId3"/>
    <p:sldLayoutId id="2147485484" r:id="rId4"/>
    <p:sldLayoutId id="2147485485" r:id="rId5"/>
    <p:sldLayoutId id="2147485486" r:id="rId6"/>
    <p:sldLayoutId id="2147485487" r:id="rId7"/>
    <p:sldLayoutId id="2147485488" r:id="rId8"/>
    <p:sldLayoutId id="2147485489" r:id="rId9"/>
    <p:sldLayoutId id="2147485490" r:id="rId10"/>
    <p:sldLayoutId id="214748549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ＭＳ Ｐゴシック" charset="0"/>
          <a:cs typeface="ＭＳ Ｐゴシック" charset="0"/>
        </a:defRPr>
      </a:lvl2pPr>
      <a:lvl3pPr algn="ctr" rtl="0" fontAlgn="base">
        <a:spcBef>
          <a:spcPct val="0"/>
        </a:spcBef>
        <a:spcAft>
          <a:spcPct val="0"/>
        </a:spcAft>
        <a:defRPr sz="4400">
          <a:solidFill>
            <a:schemeClr val="tx2"/>
          </a:solidFill>
          <a:latin typeface="Arial" charset="0"/>
          <a:ea typeface="ＭＳ Ｐゴシック" charset="0"/>
          <a:cs typeface="ＭＳ Ｐゴシック" charset="0"/>
        </a:defRPr>
      </a:lvl3pPr>
      <a:lvl4pPr algn="ctr" rtl="0" fontAlgn="base">
        <a:spcBef>
          <a:spcPct val="0"/>
        </a:spcBef>
        <a:spcAft>
          <a:spcPct val="0"/>
        </a:spcAft>
        <a:defRPr sz="4400">
          <a:solidFill>
            <a:schemeClr val="tx2"/>
          </a:solidFill>
          <a:latin typeface="Arial" charset="0"/>
          <a:ea typeface="ＭＳ Ｐゴシック" charset="0"/>
          <a:cs typeface="ＭＳ Ｐゴシック" charset="0"/>
        </a:defRPr>
      </a:lvl4pPr>
      <a:lvl5pPr algn="ctr" rtl="0" fontAlgn="base">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cs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cs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cs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cs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bwMode="auto">
          <a:xfrm>
            <a:off x="685800" y="609600"/>
            <a:ext cx="7772400" cy="11430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2467" name="Rectangle 3"/>
          <p:cNvSpPr>
            <a:spLocks noGrp="1" noChangeArrowheads="1"/>
          </p:cNvSpPr>
          <p:nvPr>
            <p:ph type="body" idx="1"/>
          </p:nvPr>
        </p:nvSpPr>
        <p:spPr bwMode="auto">
          <a:xfrm>
            <a:off x="685800" y="1981200"/>
            <a:ext cx="7772400" cy="4114800"/>
          </a:xfrm>
          <a:prstGeom prst="rect">
            <a:avLst/>
          </a:prstGeom>
          <a:noFill/>
          <a:ln>
            <a:noFill/>
          </a:ln>
          <a:effectLst>
            <a:outerShdw blurRad="25400" dist="25399" dir="2700000" algn="ctr" rotWithShape="0">
              <a:schemeClr val="bg2">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2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endParaRPr lang="en-US" b="0">
              <a:solidFill>
                <a:srgbClr val="FFFFFF"/>
              </a:solidFill>
              <a:latin typeface="Tahoma"/>
            </a:endParaRPr>
          </a:p>
        </p:txBody>
      </p:sp>
      <p:sp>
        <p:nvSpPr>
          <p:cNvPr id="62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endParaRPr lang="en-US" b="0">
              <a:solidFill>
                <a:srgbClr val="FFFFFF"/>
              </a:solidFill>
              <a:latin typeface="Tahoma"/>
            </a:endParaRPr>
          </a:p>
        </p:txBody>
      </p:sp>
      <p:sp>
        <p:nvSpPr>
          <p:cNvPr id="62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2700000" algn="ctr" rotWithShape="0">
                    <a:schemeClr val="bg2">
                      <a:alpha val="99962"/>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fld id="{38C6C32E-3E88-CD4A-8F38-39C566250A16}" type="slidenum">
              <a:rPr lang="en-US" b="0" smtClean="0">
                <a:solidFill>
                  <a:srgbClr val="FFFFFF"/>
                </a:solidFill>
                <a:latin typeface="Tahoma"/>
              </a:rPr>
              <a:pPr eaLnBrk="0" hangingPunct="0"/>
              <a:t>‹#›</a:t>
            </a:fld>
            <a:endParaRPr lang="en-US" b="0">
              <a:solidFill>
                <a:srgbClr val="FFFFFF"/>
              </a:solidFill>
              <a:latin typeface="Tahoma"/>
            </a:endParaRPr>
          </a:p>
        </p:txBody>
      </p:sp>
    </p:spTree>
    <p:extLst>
      <p:ext uri="{BB962C8B-B14F-4D97-AF65-F5344CB8AC3E}">
        <p14:creationId xmlns:p14="http://schemas.microsoft.com/office/powerpoint/2010/main" val="989318467"/>
      </p:ext>
    </p:extLst>
  </p:cSld>
  <p:clrMap bg1="dk2" tx1="lt1" bg2="dk1" tx2="lt2" accent1="accent1" accent2="accent2" accent3="accent3" accent4="accent4" accent5="accent5" accent6="accent6" hlink="hlink" folHlink="folHlink"/>
  <p:sldLayoutIdLst>
    <p:sldLayoutId id="2147485493" r:id="rId1"/>
    <p:sldLayoutId id="2147485494" r:id="rId2"/>
    <p:sldLayoutId id="2147485495" r:id="rId3"/>
    <p:sldLayoutId id="2147485496" r:id="rId4"/>
    <p:sldLayoutId id="2147485497" r:id="rId5"/>
    <p:sldLayoutId id="2147485498" r:id="rId6"/>
    <p:sldLayoutId id="2147485499" r:id="rId7"/>
    <p:sldLayoutId id="2147485500" r:id="rId8"/>
    <p:sldLayoutId id="2147485501" r:id="rId9"/>
    <p:sldLayoutId id="2147485502" r:id="rId10"/>
    <p:sldLayoutId id="2147485503" r:id="rId11"/>
  </p:sldLayoutIdLst>
  <p:txStyles>
    <p:titleStyle>
      <a:lvl1pPr algn="ctr" rtl="0" fontAlgn="base">
        <a:spcBef>
          <a:spcPct val="0"/>
        </a:spcBef>
        <a:spcAft>
          <a:spcPct val="0"/>
        </a:spcAft>
        <a:defRPr sz="4400" i="1">
          <a:solidFill>
            <a:schemeClr val="tx2"/>
          </a:solidFill>
          <a:latin typeface="+mj-lt"/>
          <a:ea typeface="+mj-ea"/>
          <a:cs typeface="+mj-cs"/>
        </a:defRPr>
      </a:lvl1pPr>
      <a:lvl2pPr algn="ctr" rtl="0" fontAlgn="base">
        <a:spcBef>
          <a:spcPct val="0"/>
        </a:spcBef>
        <a:spcAft>
          <a:spcPct val="0"/>
        </a:spcAft>
        <a:defRPr sz="4400" i="1">
          <a:solidFill>
            <a:schemeClr val="tx2"/>
          </a:solidFill>
          <a:latin typeface="Tahoma" charset="0"/>
          <a:ea typeface="ＭＳ Ｐゴシック" charset="0"/>
          <a:cs typeface="ＭＳ Ｐゴシック" charset="0"/>
        </a:defRPr>
      </a:lvl2pPr>
      <a:lvl3pPr algn="ctr" rtl="0" fontAlgn="base">
        <a:spcBef>
          <a:spcPct val="0"/>
        </a:spcBef>
        <a:spcAft>
          <a:spcPct val="0"/>
        </a:spcAft>
        <a:defRPr sz="4400" i="1">
          <a:solidFill>
            <a:schemeClr val="tx2"/>
          </a:solidFill>
          <a:latin typeface="Tahoma" charset="0"/>
          <a:ea typeface="ＭＳ Ｐゴシック" charset="0"/>
          <a:cs typeface="ＭＳ Ｐゴシック" charset="0"/>
        </a:defRPr>
      </a:lvl3pPr>
      <a:lvl4pPr algn="ctr" rtl="0" fontAlgn="base">
        <a:spcBef>
          <a:spcPct val="0"/>
        </a:spcBef>
        <a:spcAft>
          <a:spcPct val="0"/>
        </a:spcAft>
        <a:defRPr sz="4400" i="1">
          <a:solidFill>
            <a:schemeClr val="tx2"/>
          </a:solidFill>
          <a:latin typeface="Tahoma" charset="0"/>
          <a:ea typeface="ＭＳ Ｐゴシック" charset="0"/>
          <a:cs typeface="ＭＳ Ｐゴシック" charset="0"/>
        </a:defRPr>
      </a:lvl4pPr>
      <a:lvl5pPr algn="ctr" rtl="0" fontAlgn="base">
        <a:spcBef>
          <a:spcPct val="0"/>
        </a:spcBef>
        <a:spcAft>
          <a:spcPct val="0"/>
        </a:spcAft>
        <a:defRPr sz="4400" i="1">
          <a:solidFill>
            <a:schemeClr val="tx2"/>
          </a:solidFill>
          <a:latin typeface="Tahoma" charset="0"/>
          <a:ea typeface="ＭＳ Ｐゴシック" charset="0"/>
          <a:cs typeface="ＭＳ Ｐゴシック" charset="0"/>
        </a:defRPr>
      </a:lvl5pPr>
      <a:lvl6pPr marL="457200" algn="ct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ct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ct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ct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fontAlgn="base">
        <a:spcBef>
          <a:spcPct val="20000"/>
        </a:spcBef>
        <a:spcAft>
          <a:spcPct val="0"/>
        </a:spcAft>
        <a:buFont typeface="Wingdings" charset="0"/>
        <a:buChar char=""/>
        <a:defRPr sz="3200">
          <a:solidFill>
            <a:schemeClr val="tx1"/>
          </a:solidFill>
          <a:latin typeface="+mn-lt"/>
          <a:ea typeface="+mn-ea"/>
          <a:cs typeface="+mn-cs"/>
        </a:defRPr>
      </a:lvl1pPr>
      <a:lvl2pPr marL="742950" indent="-285750" algn="l" rtl="0" fontAlgn="base">
        <a:spcBef>
          <a:spcPct val="20000"/>
        </a:spcBef>
        <a:spcAft>
          <a:spcPct val="0"/>
        </a:spcAft>
        <a:buFont typeface="Wingdings" charset="0"/>
        <a:buChar char=""/>
        <a:defRPr sz="2800">
          <a:solidFill>
            <a:schemeClr val="tx1"/>
          </a:solidFill>
          <a:latin typeface="+mn-lt"/>
          <a:ea typeface="+mn-ea"/>
        </a:defRPr>
      </a:lvl2pPr>
      <a:lvl3pPr marL="1143000" indent="-228600" algn="l" rtl="0" fontAlgn="base">
        <a:spcBef>
          <a:spcPct val="20000"/>
        </a:spcBef>
        <a:spcAft>
          <a:spcPct val="0"/>
        </a:spcAft>
        <a:buFont typeface="Wingdings" charset="0"/>
        <a:buChar char=""/>
        <a:defRPr sz="2400">
          <a:solidFill>
            <a:schemeClr val="tx1"/>
          </a:solidFill>
          <a:latin typeface="+mn-lt"/>
          <a:ea typeface="+mn-ea"/>
        </a:defRPr>
      </a:lvl3pPr>
      <a:lvl4pPr marL="1600200" indent="-228600" algn="l" rtl="0" fontAlgn="base">
        <a:spcBef>
          <a:spcPct val="20000"/>
        </a:spcBef>
        <a:spcAft>
          <a:spcPct val="0"/>
        </a:spcAft>
        <a:buFont typeface="Wingdings" charset="0"/>
        <a:buChar char=""/>
        <a:defRPr sz="2000">
          <a:solidFill>
            <a:schemeClr val="tx1"/>
          </a:solidFill>
          <a:latin typeface="+mn-lt"/>
          <a:ea typeface="+mn-ea"/>
        </a:defRPr>
      </a:lvl4pPr>
      <a:lvl5pPr marL="2057400" indent="-228600" algn="l" rtl="0" fontAlgn="base">
        <a:spcBef>
          <a:spcPct val="20000"/>
        </a:spcBef>
        <a:spcAft>
          <a:spcPct val="0"/>
        </a:spcAft>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254000" y="-50800"/>
            <a:ext cx="9518650" cy="7229475"/>
            <a:chOff x="-160" y="-32"/>
            <a:chExt cx="5996" cy="4554"/>
          </a:xfrm>
        </p:grpSpPr>
        <p:grpSp>
          <p:nvGrpSpPr>
            <p:cNvPr id="74760" name="Group 3"/>
            <p:cNvGrpSpPr>
              <a:grpSpLocks/>
            </p:cNvGrpSpPr>
            <p:nvPr userDrawn="1"/>
          </p:nvGrpSpPr>
          <p:grpSpPr bwMode="auto">
            <a:xfrm>
              <a:off x="-160" y="-32"/>
              <a:ext cx="5996" cy="4554"/>
              <a:chOff x="-160" y="-32"/>
              <a:chExt cx="5996" cy="4554"/>
            </a:xfrm>
          </p:grpSpPr>
          <p:sp>
            <p:nvSpPr>
              <p:cNvPr id="74774" name="Freeform 4"/>
              <p:cNvSpPr>
                <a:spLocks/>
              </p:cNvSpPr>
              <p:nvPr userDrawn="1"/>
            </p:nvSpPr>
            <p:spPr bwMode="hidden">
              <a:xfrm>
                <a:off x="3316" y="297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5" name="Freeform 5"/>
              <p:cNvSpPr>
                <a:spLocks/>
              </p:cNvSpPr>
              <p:nvPr userDrawn="1"/>
            </p:nvSpPr>
            <p:spPr bwMode="hidden">
              <a:xfrm>
                <a:off x="2202" y="256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6" name="Freeform 6"/>
              <p:cNvSpPr>
                <a:spLocks/>
              </p:cNvSpPr>
              <p:nvPr userDrawn="1"/>
            </p:nvSpPr>
            <p:spPr bwMode="hidden">
              <a:xfrm>
                <a:off x="2290" y="3030"/>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7" name="Freeform 7"/>
              <p:cNvSpPr>
                <a:spLocks/>
              </p:cNvSpPr>
              <p:nvPr userDrawn="1"/>
            </p:nvSpPr>
            <p:spPr bwMode="hidden">
              <a:xfrm>
                <a:off x="2611" y="354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8" name="Freeform 8"/>
              <p:cNvSpPr>
                <a:spLocks/>
              </p:cNvSpPr>
              <p:nvPr userDrawn="1"/>
            </p:nvSpPr>
            <p:spPr bwMode="hidden">
              <a:xfrm>
                <a:off x="3982" y="1813"/>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79" name="Freeform 9"/>
              <p:cNvSpPr>
                <a:spLocks/>
              </p:cNvSpPr>
              <p:nvPr userDrawn="1"/>
            </p:nvSpPr>
            <p:spPr bwMode="hidden">
              <a:xfrm>
                <a:off x="3091" y="2046"/>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0" name="Freeform 10"/>
              <p:cNvSpPr>
                <a:spLocks/>
              </p:cNvSpPr>
              <p:nvPr userDrawn="1"/>
            </p:nvSpPr>
            <p:spPr bwMode="hidden">
              <a:xfrm rot="3318475">
                <a:off x="2256" y="187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1" name="Freeform 11"/>
              <p:cNvSpPr>
                <a:spLocks/>
              </p:cNvSpPr>
              <p:nvPr userDrawn="1"/>
            </p:nvSpPr>
            <p:spPr bwMode="hidden">
              <a:xfrm rot="20976686" flipH="1">
                <a:off x="2958" y="336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2" name="Freeform 12"/>
              <p:cNvSpPr>
                <a:spLocks/>
              </p:cNvSpPr>
              <p:nvPr userDrawn="1"/>
            </p:nvSpPr>
            <p:spPr bwMode="hidden">
              <a:xfrm>
                <a:off x="1823" y="2983"/>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3" name="Freeform 13"/>
              <p:cNvSpPr>
                <a:spLocks/>
              </p:cNvSpPr>
              <p:nvPr userDrawn="1"/>
            </p:nvSpPr>
            <p:spPr bwMode="hidden">
              <a:xfrm rot="16244410" flipH="1">
                <a:off x="3617" y="373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4" name="Freeform 14"/>
              <p:cNvSpPr>
                <a:spLocks/>
              </p:cNvSpPr>
              <p:nvPr userDrawn="1"/>
            </p:nvSpPr>
            <p:spPr bwMode="hidden">
              <a:xfrm rot="6018034">
                <a:off x="1968" y="3558"/>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5" name="Freeform 15"/>
              <p:cNvSpPr>
                <a:spLocks/>
              </p:cNvSpPr>
              <p:nvPr userDrawn="1"/>
            </p:nvSpPr>
            <p:spPr bwMode="hidden">
              <a:xfrm rot="6284068">
                <a:off x="3402" y="304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6" name="Freeform 16"/>
              <p:cNvSpPr>
                <a:spLocks/>
              </p:cNvSpPr>
              <p:nvPr userDrawn="1"/>
            </p:nvSpPr>
            <p:spPr bwMode="hidden">
              <a:xfrm rot="19272242" flipV="1">
                <a:off x="3190" y="224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7" name="Freeform 17"/>
              <p:cNvSpPr>
                <a:spLocks/>
              </p:cNvSpPr>
              <p:nvPr userDrawn="1"/>
            </p:nvSpPr>
            <p:spPr bwMode="hidden">
              <a:xfrm rot="563450" flipH="1">
                <a:off x="1798" y="234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8" name="Freeform 18"/>
              <p:cNvSpPr>
                <a:spLocks/>
              </p:cNvSpPr>
              <p:nvPr userDrawn="1"/>
            </p:nvSpPr>
            <p:spPr bwMode="hidden">
              <a:xfrm>
                <a:off x="1229" y="271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89" name="Freeform 19"/>
              <p:cNvSpPr>
                <a:spLocks/>
              </p:cNvSpPr>
              <p:nvPr userDrawn="1"/>
            </p:nvSpPr>
            <p:spPr bwMode="hidden">
              <a:xfrm>
                <a:off x="115" y="2561"/>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0" name="Freeform 20"/>
              <p:cNvSpPr>
                <a:spLocks/>
              </p:cNvSpPr>
              <p:nvPr userDrawn="1"/>
            </p:nvSpPr>
            <p:spPr bwMode="hidden">
              <a:xfrm>
                <a:off x="155" y="2986"/>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1" name="Freeform 21"/>
              <p:cNvSpPr>
                <a:spLocks/>
              </p:cNvSpPr>
              <p:nvPr userDrawn="1"/>
            </p:nvSpPr>
            <p:spPr bwMode="hidden">
              <a:xfrm rot="-2130091">
                <a:off x="740" y="372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2" name="Freeform 22"/>
              <p:cNvSpPr>
                <a:spLocks/>
              </p:cNvSpPr>
              <p:nvPr userDrawn="1"/>
            </p:nvSpPr>
            <p:spPr bwMode="hidden">
              <a:xfrm>
                <a:off x="1823" y="193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3" name="Freeform 23"/>
              <p:cNvSpPr>
                <a:spLocks/>
              </p:cNvSpPr>
              <p:nvPr userDrawn="1"/>
            </p:nvSpPr>
            <p:spPr bwMode="hidden">
              <a:xfrm>
                <a:off x="1004" y="20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4" name="Freeform 24"/>
              <p:cNvSpPr>
                <a:spLocks/>
              </p:cNvSpPr>
              <p:nvPr userDrawn="1"/>
            </p:nvSpPr>
            <p:spPr bwMode="hidden">
              <a:xfrm rot="3318475">
                <a:off x="-71" y="198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5" name="Freeform 25"/>
              <p:cNvSpPr>
                <a:spLocks/>
              </p:cNvSpPr>
              <p:nvPr userDrawn="1"/>
            </p:nvSpPr>
            <p:spPr bwMode="hidden">
              <a:xfrm rot="20976686" flipH="1">
                <a:off x="871" y="335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6" name="Freeform 26"/>
              <p:cNvSpPr>
                <a:spLocks/>
              </p:cNvSpPr>
              <p:nvPr userDrawn="1"/>
            </p:nvSpPr>
            <p:spPr bwMode="hidden">
              <a:xfrm>
                <a:off x="-12" y="2939"/>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7" name="Freeform 27"/>
              <p:cNvSpPr>
                <a:spLocks/>
              </p:cNvSpPr>
              <p:nvPr userDrawn="1"/>
            </p:nvSpPr>
            <p:spPr bwMode="hidden">
              <a:xfrm rot="16244410" flipH="1">
                <a:off x="1518" y="3710"/>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8" name="Freeform 28"/>
              <p:cNvSpPr>
                <a:spLocks/>
              </p:cNvSpPr>
              <p:nvPr userDrawn="1"/>
            </p:nvSpPr>
            <p:spPr bwMode="hidden">
              <a:xfrm rot="5508134">
                <a:off x="-23" y="3503"/>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799" name="Freeform 29"/>
              <p:cNvSpPr>
                <a:spLocks/>
              </p:cNvSpPr>
              <p:nvPr userDrawn="1"/>
            </p:nvSpPr>
            <p:spPr bwMode="hidden">
              <a:xfrm rot="6284068">
                <a:off x="1171" y="288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0" name="Freeform 30"/>
              <p:cNvSpPr>
                <a:spLocks/>
              </p:cNvSpPr>
              <p:nvPr userDrawn="1"/>
            </p:nvSpPr>
            <p:spPr bwMode="hidden">
              <a:xfrm rot="19272242" flipV="1">
                <a:off x="947" y="202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1" name="Freeform 31"/>
              <p:cNvSpPr>
                <a:spLocks/>
              </p:cNvSpPr>
              <p:nvPr userDrawn="1"/>
            </p:nvSpPr>
            <p:spPr bwMode="hidden">
              <a:xfrm rot="563450" flipH="1">
                <a:off x="503" y="220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2" name="Freeform 32"/>
              <p:cNvSpPr>
                <a:spLocks/>
              </p:cNvSpPr>
              <p:nvPr userDrawn="1"/>
            </p:nvSpPr>
            <p:spPr bwMode="hidden">
              <a:xfrm>
                <a:off x="1212"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3" name="Freeform 33"/>
              <p:cNvSpPr>
                <a:spLocks/>
              </p:cNvSpPr>
              <p:nvPr userDrawn="1"/>
            </p:nvSpPr>
            <p:spPr bwMode="hidden">
              <a:xfrm>
                <a:off x="98"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4" name="Freeform 34"/>
              <p:cNvSpPr>
                <a:spLocks/>
              </p:cNvSpPr>
              <p:nvPr userDrawn="1"/>
            </p:nvSpPr>
            <p:spPr bwMode="hidden">
              <a:xfrm>
                <a:off x="-18"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5" name="Freeform 35"/>
              <p:cNvSpPr>
                <a:spLocks/>
              </p:cNvSpPr>
              <p:nvPr userDrawn="1"/>
            </p:nvSpPr>
            <p:spPr bwMode="hidden">
              <a:xfrm>
                <a:off x="723"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6" name="Freeform 36"/>
              <p:cNvSpPr>
                <a:spLocks/>
              </p:cNvSpPr>
              <p:nvPr userDrawn="1"/>
            </p:nvSpPr>
            <p:spPr bwMode="hidden">
              <a:xfrm>
                <a:off x="1806"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7" name="Freeform 37"/>
              <p:cNvSpPr>
                <a:spLocks/>
              </p:cNvSpPr>
              <p:nvPr userDrawn="1"/>
            </p:nvSpPr>
            <p:spPr bwMode="hidden">
              <a:xfrm>
                <a:off x="987"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8" name="Freeform 38"/>
              <p:cNvSpPr>
                <a:spLocks/>
              </p:cNvSpPr>
              <p:nvPr userDrawn="1"/>
            </p:nvSpPr>
            <p:spPr bwMode="hidden">
              <a:xfrm rot="3318475">
                <a:off x="188" y="-111"/>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09" name="Freeform 39"/>
              <p:cNvSpPr>
                <a:spLocks/>
              </p:cNvSpPr>
              <p:nvPr userDrawn="1"/>
            </p:nvSpPr>
            <p:spPr bwMode="hidden">
              <a:xfrm rot="20976686" flipH="1">
                <a:off x="854"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0" name="Freeform 40"/>
              <p:cNvSpPr>
                <a:spLocks/>
              </p:cNvSpPr>
              <p:nvPr userDrawn="1"/>
            </p:nvSpPr>
            <p:spPr bwMode="hidden">
              <a:xfrm>
                <a:off x="187" y="93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1" name="Freeform 41"/>
              <p:cNvSpPr>
                <a:spLocks/>
              </p:cNvSpPr>
              <p:nvPr userDrawn="1"/>
            </p:nvSpPr>
            <p:spPr bwMode="hidden">
              <a:xfrm rot="16244410" flipH="1">
                <a:off x="1489"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2" name="Freeform 42"/>
              <p:cNvSpPr>
                <a:spLocks/>
              </p:cNvSpPr>
              <p:nvPr userDrawn="1"/>
            </p:nvSpPr>
            <p:spPr bwMode="hidden">
              <a:xfrm rot="2428453">
                <a:off x="-160"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3" name="Freeform 43"/>
              <p:cNvSpPr>
                <a:spLocks/>
              </p:cNvSpPr>
              <p:nvPr userDrawn="1"/>
            </p:nvSpPr>
            <p:spPr bwMode="hidden">
              <a:xfrm rot="6284068">
                <a:off x="1298"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4" name="Freeform 44"/>
              <p:cNvSpPr>
                <a:spLocks/>
              </p:cNvSpPr>
              <p:nvPr userDrawn="1"/>
            </p:nvSpPr>
            <p:spPr bwMode="hidden">
              <a:xfrm rot="19272242" flipV="1">
                <a:off x="930"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5" name="Freeform 45"/>
              <p:cNvSpPr>
                <a:spLocks/>
              </p:cNvSpPr>
              <p:nvPr userDrawn="1"/>
            </p:nvSpPr>
            <p:spPr bwMode="hidden">
              <a:xfrm rot="563450" flipH="1">
                <a:off x="-18"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6" name="Freeform 46"/>
              <p:cNvSpPr>
                <a:spLocks/>
              </p:cNvSpPr>
              <p:nvPr userDrawn="1"/>
            </p:nvSpPr>
            <p:spPr bwMode="hidden">
              <a:xfrm>
                <a:off x="3307" y="85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7" name="Freeform 47"/>
              <p:cNvSpPr>
                <a:spLocks/>
              </p:cNvSpPr>
              <p:nvPr userDrawn="1"/>
            </p:nvSpPr>
            <p:spPr bwMode="hidden">
              <a:xfrm>
                <a:off x="2193" y="449"/>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8" name="Freeform 48"/>
              <p:cNvSpPr>
                <a:spLocks/>
              </p:cNvSpPr>
              <p:nvPr userDrawn="1"/>
            </p:nvSpPr>
            <p:spPr bwMode="hidden">
              <a:xfrm>
                <a:off x="2077" y="1102"/>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19" name="Freeform 49"/>
              <p:cNvSpPr>
                <a:spLocks/>
              </p:cNvSpPr>
              <p:nvPr userDrawn="1"/>
            </p:nvSpPr>
            <p:spPr bwMode="hidden">
              <a:xfrm>
                <a:off x="2818" y="161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0" name="Freeform 50"/>
              <p:cNvSpPr>
                <a:spLocks/>
              </p:cNvSpPr>
              <p:nvPr userDrawn="1"/>
            </p:nvSpPr>
            <p:spPr bwMode="hidden">
              <a:xfrm>
                <a:off x="3901" y="-19"/>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1" name="Freeform 51"/>
              <p:cNvSpPr>
                <a:spLocks/>
              </p:cNvSpPr>
              <p:nvPr userDrawn="1"/>
            </p:nvSpPr>
            <p:spPr bwMode="hidden">
              <a:xfrm>
                <a:off x="3082" y="82"/>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2" name="Freeform 52"/>
              <p:cNvSpPr>
                <a:spLocks/>
              </p:cNvSpPr>
              <p:nvPr userDrawn="1"/>
            </p:nvSpPr>
            <p:spPr bwMode="hidden">
              <a:xfrm rot="3318475">
                <a:off x="2007" y="3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3" name="Freeform 53"/>
              <p:cNvSpPr>
                <a:spLocks/>
              </p:cNvSpPr>
              <p:nvPr userDrawn="1"/>
            </p:nvSpPr>
            <p:spPr bwMode="hidden">
              <a:xfrm rot="20976686" flipH="1">
                <a:off x="2949" y="124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4" name="Freeform 54"/>
              <p:cNvSpPr>
                <a:spLocks/>
              </p:cNvSpPr>
              <p:nvPr userDrawn="1"/>
            </p:nvSpPr>
            <p:spPr bwMode="hidden">
              <a:xfrm>
                <a:off x="1910" y="1055"/>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5" name="Freeform 55"/>
              <p:cNvSpPr>
                <a:spLocks/>
              </p:cNvSpPr>
              <p:nvPr userDrawn="1"/>
            </p:nvSpPr>
            <p:spPr bwMode="hidden">
              <a:xfrm rot="16244410" flipH="1">
                <a:off x="3584" y="1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6" name="Freeform 56"/>
              <p:cNvSpPr>
                <a:spLocks/>
              </p:cNvSpPr>
              <p:nvPr userDrawn="1"/>
            </p:nvSpPr>
            <p:spPr bwMode="hidden">
              <a:xfrm rot="2428453">
                <a:off x="1935" y="1667"/>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7" name="Freeform 57"/>
              <p:cNvSpPr>
                <a:spLocks/>
              </p:cNvSpPr>
              <p:nvPr userDrawn="1"/>
            </p:nvSpPr>
            <p:spPr bwMode="hidden">
              <a:xfrm rot="6284068">
                <a:off x="3393" y="92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8" name="Freeform 58"/>
              <p:cNvSpPr>
                <a:spLocks/>
              </p:cNvSpPr>
              <p:nvPr userDrawn="1"/>
            </p:nvSpPr>
            <p:spPr bwMode="hidden">
              <a:xfrm rot="19272242" flipV="1">
                <a:off x="3025" y="67"/>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29" name="Freeform 59"/>
              <p:cNvSpPr>
                <a:spLocks/>
              </p:cNvSpPr>
              <p:nvPr userDrawn="1"/>
            </p:nvSpPr>
            <p:spPr bwMode="hidden">
              <a:xfrm rot="563450" flipH="1">
                <a:off x="1849" y="221"/>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0" name="Freeform 60"/>
              <p:cNvSpPr>
                <a:spLocks/>
              </p:cNvSpPr>
              <p:nvPr userDrawn="1"/>
            </p:nvSpPr>
            <p:spPr bwMode="hidden">
              <a:xfrm flipH="1">
                <a:off x="5077" y="850"/>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1" name="Freeform 61"/>
              <p:cNvSpPr>
                <a:spLocks/>
              </p:cNvSpPr>
              <p:nvPr userDrawn="1"/>
            </p:nvSpPr>
            <p:spPr bwMode="hidden">
              <a:xfrm>
                <a:off x="4289" y="458"/>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2" name="Freeform 62"/>
              <p:cNvSpPr>
                <a:spLocks/>
              </p:cNvSpPr>
              <p:nvPr userDrawn="1"/>
            </p:nvSpPr>
            <p:spPr bwMode="hidden">
              <a:xfrm>
                <a:off x="4173" y="1111"/>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3" name="Freeform 63"/>
              <p:cNvSpPr>
                <a:spLocks/>
              </p:cNvSpPr>
              <p:nvPr userDrawn="1"/>
            </p:nvSpPr>
            <p:spPr bwMode="hidden">
              <a:xfrm>
                <a:off x="5094" y="1562"/>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4" name="Freeform 64"/>
              <p:cNvSpPr>
                <a:spLocks/>
              </p:cNvSpPr>
              <p:nvPr userDrawn="1"/>
            </p:nvSpPr>
            <p:spPr bwMode="hidden">
              <a:xfrm>
                <a:off x="4830" y="7"/>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5" name="Freeform 65"/>
              <p:cNvSpPr>
                <a:spLocks/>
              </p:cNvSpPr>
              <p:nvPr userDrawn="1"/>
            </p:nvSpPr>
            <p:spPr bwMode="hidden">
              <a:xfrm rot="3318475">
                <a:off x="4139" y="-65"/>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6" name="Freeform 66"/>
              <p:cNvSpPr>
                <a:spLocks/>
              </p:cNvSpPr>
              <p:nvPr userDrawn="1"/>
            </p:nvSpPr>
            <p:spPr bwMode="hidden">
              <a:xfrm rot="20976686" flipH="1">
                <a:off x="5045" y="1254"/>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7" name="Freeform 67"/>
              <p:cNvSpPr>
                <a:spLocks/>
              </p:cNvSpPr>
              <p:nvPr userDrawn="1"/>
            </p:nvSpPr>
            <p:spPr bwMode="hidden">
              <a:xfrm>
                <a:off x="4330" y="932"/>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8" name="Freeform 68"/>
              <p:cNvSpPr>
                <a:spLocks/>
              </p:cNvSpPr>
              <p:nvPr userDrawn="1"/>
            </p:nvSpPr>
            <p:spPr bwMode="hidden">
              <a:xfrm rot="16244410" flipH="1">
                <a:off x="5174" y="3195"/>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39" name="Freeform 69"/>
              <p:cNvSpPr>
                <a:spLocks/>
              </p:cNvSpPr>
              <p:nvPr userDrawn="1"/>
            </p:nvSpPr>
            <p:spPr bwMode="hidden">
              <a:xfrm rot="2428453">
                <a:off x="4163" y="1592"/>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0" name="Freeform 70"/>
              <p:cNvSpPr>
                <a:spLocks/>
              </p:cNvSpPr>
              <p:nvPr userDrawn="1"/>
            </p:nvSpPr>
            <p:spPr bwMode="hidden">
              <a:xfrm rot="6284068">
                <a:off x="4901" y="7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1" name="Freeform 71"/>
              <p:cNvSpPr>
                <a:spLocks/>
              </p:cNvSpPr>
              <p:nvPr userDrawn="1"/>
            </p:nvSpPr>
            <p:spPr bwMode="hidden">
              <a:xfrm rot="21011466" flipV="1">
                <a:off x="5124" y="-8"/>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2" name="Freeform 72"/>
              <p:cNvSpPr>
                <a:spLocks/>
              </p:cNvSpPr>
              <p:nvPr userDrawn="1"/>
            </p:nvSpPr>
            <p:spPr bwMode="hidden">
              <a:xfrm rot="563450" flipH="1">
                <a:off x="3825" y="446"/>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3" name="Freeform 73"/>
              <p:cNvSpPr>
                <a:spLocks/>
              </p:cNvSpPr>
              <p:nvPr userDrawn="1"/>
            </p:nvSpPr>
            <p:spPr bwMode="hidden">
              <a:xfrm rot="6521641">
                <a:off x="5099" y="2938"/>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4" name="Freeform 74"/>
              <p:cNvSpPr>
                <a:spLocks/>
              </p:cNvSpPr>
              <p:nvPr userDrawn="1"/>
            </p:nvSpPr>
            <p:spPr bwMode="hidden">
              <a:xfrm>
                <a:off x="4289" y="2570"/>
                <a:ext cx="987" cy="743"/>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5" name="Freeform 75"/>
              <p:cNvSpPr>
                <a:spLocks/>
              </p:cNvSpPr>
              <p:nvPr userDrawn="1"/>
            </p:nvSpPr>
            <p:spPr bwMode="hidden">
              <a:xfrm>
                <a:off x="4173" y="3223"/>
                <a:ext cx="650" cy="648"/>
              </a:xfrm>
              <a:custGeom>
                <a:avLst/>
                <a:gdLst>
                  <a:gd name="T0" fmla="*/ 468 w 650"/>
                  <a:gd name="T1" fmla="*/ 114 h 648"/>
                  <a:gd name="T2" fmla="*/ 621 w 650"/>
                  <a:gd name="T3" fmla="*/ 453 h 648"/>
                  <a:gd name="T4" fmla="*/ 522 w 650"/>
                  <a:gd name="T5" fmla="*/ 495 h 648"/>
                  <a:gd name="T6" fmla="*/ 105 w 650"/>
                  <a:gd name="T7" fmla="*/ 519 h 648"/>
                  <a:gd name="T8" fmla="*/ 30 w 650"/>
                  <a:gd name="T9" fmla="*/ 450 h 648"/>
                  <a:gd name="T10" fmla="*/ 231 w 650"/>
                  <a:gd name="T11" fmla="*/ 84 h 648"/>
                  <a:gd name="T12" fmla="*/ 468 w 650"/>
                  <a:gd name="T13" fmla="*/ 114 h 648"/>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50" h="648">
                    <a:moveTo>
                      <a:pt x="468" y="114"/>
                    </a:moveTo>
                    <a:cubicBezTo>
                      <a:pt x="579" y="274"/>
                      <a:pt x="604" y="372"/>
                      <a:pt x="621" y="453"/>
                    </a:cubicBezTo>
                    <a:cubicBezTo>
                      <a:pt x="650" y="573"/>
                      <a:pt x="587" y="600"/>
                      <a:pt x="522" y="495"/>
                    </a:cubicBezTo>
                    <a:cubicBezTo>
                      <a:pt x="330" y="99"/>
                      <a:pt x="171" y="417"/>
                      <a:pt x="105" y="519"/>
                    </a:cubicBezTo>
                    <a:cubicBezTo>
                      <a:pt x="51" y="648"/>
                      <a:pt x="0" y="525"/>
                      <a:pt x="30" y="450"/>
                    </a:cubicBezTo>
                    <a:cubicBezTo>
                      <a:pt x="39" y="381"/>
                      <a:pt x="132" y="180"/>
                      <a:pt x="231" y="84"/>
                    </a:cubicBezTo>
                    <a:cubicBezTo>
                      <a:pt x="321" y="0"/>
                      <a:pt x="406" y="4"/>
                      <a:pt x="468" y="114"/>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6" name="Freeform 76"/>
              <p:cNvSpPr>
                <a:spLocks/>
              </p:cNvSpPr>
              <p:nvPr userDrawn="1"/>
            </p:nvSpPr>
            <p:spPr bwMode="hidden">
              <a:xfrm rot="5844778">
                <a:off x="5046" y="35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tx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7" name="Freeform 77"/>
              <p:cNvSpPr>
                <a:spLocks/>
              </p:cNvSpPr>
              <p:nvPr userDrawn="1"/>
            </p:nvSpPr>
            <p:spPr bwMode="hidden">
              <a:xfrm>
                <a:off x="4854" y="2023"/>
                <a:ext cx="687" cy="609"/>
              </a:xfrm>
              <a:custGeom>
                <a:avLst/>
                <a:gdLst>
                  <a:gd name="T0" fmla="*/ 144 w 687"/>
                  <a:gd name="T1" fmla="*/ 45 h 609"/>
                  <a:gd name="T2" fmla="*/ 546 w 687"/>
                  <a:gd name="T3" fmla="*/ 9 h 609"/>
                  <a:gd name="T4" fmla="*/ 582 w 687"/>
                  <a:gd name="T5" fmla="*/ 99 h 609"/>
                  <a:gd name="T6" fmla="*/ 123 w 687"/>
                  <a:gd name="T7" fmla="*/ 462 h 609"/>
                  <a:gd name="T8" fmla="*/ 27 w 687"/>
                  <a:gd name="T9" fmla="*/ 438 h 609"/>
                  <a:gd name="T10" fmla="*/ 12 w 687"/>
                  <a:gd name="T11" fmla="*/ 210 h 609"/>
                  <a:gd name="T12" fmla="*/ 144 w 687"/>
                  <a:gd name="T13" fmla="*/ 45 h 609"/>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87" h="609">
                    <a:moveTo>
                      <a:pt x="144" y="45"/>
                    </a:moveTo>
                    <a:cubicBezTo>
                      <a:pt x="306" y="0"/>
                      <a:pt x="472" y="5"/>
                      <a:pt x="546" y="9"/>
                    </a:cubicBezTo>
                    <a:cubicBezTo>
                      <a:pt x="654" y="12"/>
                      <a:pt x="687" y="75"/>
                      <a:pt x="582" y="99"/>
                    </a:cubicBezTo>
                    <a:cubicBezTo>
                      <a:pt x="81" y="144"/>
                      <a:pt x="162" y="423"/>
                      <a:pt x="123" y="462"/>
                    </a:cubicBezTo>
                    <a:cubicBezTo>
                      <a:pt x="123" y="609"/>
                      <a:pt x="39" y="495"/>
                      <a:pt x="27" y="438"/>
                    </a:cubicBezTo>
                    <a:cubicBezTo>
                      <a:pt x="18" y="393"/>
                      <a:pt x="0" y="291"/>
                      <a:pt x="12" y="210"/>
                    </a:cubicBezTo>
                    <a:cubicBezTo>
                      <a:pt x="15" y="141"/>
                      <a:pt x="36" y="66"/>
                      <a:pt x="144" y="45"/>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8" name="Freeform 78"/>
              <p:cNvSpPr>
                <a:spLocks/>
              </p:cNvSpPr>
              <p:nvPr userDrawn="1"/>
            </p:nvSpPr>
            <p:spPr bwMode="hidden">
              <a:xfrm rot="3318475">
                <a:off x="4103" y="199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49" name="Freeform 79"/>
              <p:cNvSpPr>
                <a:spLocks/>
              </p:cNvSpPr>
              <p:nvPr userDrawn="1"/>
            </p:nvSpPr>
            <p:spPr bwMode="hidden">
              <a:xfrm rot="20976686" flipH="1">
                <a:off x="4925" y="3667"/>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0" name="Freeform 80"/>
              <p:cNvSpPr>
                <a:spLocks/>
              </p:cNvSpPr>
              <p:nvPr userDrawn="1"/>
            </p:nvSpPr>
            <p:spPr bwMode="hidden">
              <a:xfrm>
                <a:off x="4006" y="3176"/>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noFill/>
              <a:ln w="12700" cmpd="sng">
                <a:solidFill>
                  <a:schemeClr val="bg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1" name="Freeform 81"/>
              <p:cNvSpPr>
                <a:spLocks/>
              </p:cNvSpPr>
              <p:nvPr userDrawn="1"/>
            </p:nvSpPr>
            <p:spPr bwMode="hidden">
              <a:xfrm rot="6820033">
                <a:off x="4163" y="3620"/>
                <a:ext cx="802" cy="706"/>
              </a:xfrm>
              <a:custGeom>
                <a:avLst/>
                <a:gdLst>
                  <a:gd name="T0" fmla="*/ 742 w 987"/>
                  <a:gd name="T1" fmla="*/ 110 h 743"/>
                  <a:gd name="T2" fmla="*/ 958 w 987"/>
                  <a:gd name="T3" fmla="*/ 572 h 743"/>
                  <a:gd name="T4" fmla="*/ 847 w 987"/>
                  <a:gd name="T5" fmla="*/ 638 h 743"/>
                  <a:gd name="T6" fmla="*/ 202 w 987"/>
                  <a:gd name="T7" fmla="*/ 269 h 743"/>
                  <a:gd name="T8" fmla="*/ 163 w 987"/>
                  <a:gd name="T9" fmla="*/ 173 h 743"/>
                  <a:gd name="T10" fmla="*/ 481 w 987"/>
                  <a:gd name="T11" fmla="*/ 35 h 743"/>
                  <a:gd name="T12" fmla="*/ 742 w 987"/>
                  <a:gd name="T13" fmla="*/ 110 h 743"/>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987" h="743">
                    <a:moveTo>
                      <a:pt x="742" y="110"/>
                    </a:moveTo>
                    <a:cubicBezTo>
                      <a:pt x="853" y="270"/>
                      <a:pt x="941" y="491"/>
                      <a:pt x="958" y="572"/>
                    </a:cubicBezTo>
                    <a:cubicBezTo>
                      <a:pt x="987" y="692"/>
                      <a:pt x="912" y="743"/>
                      <a:pt x="847" y="638"/>
                    </a:cubicBezTo>
                    <a:cubicBezTo>
                      <a:pt x="523" y="89"/>
                      <a:pt x="364" y="254"/>
                      <a:pt x="202" y="269"/>
                    </a:cubicBezTo>
                    <a:cubicBezTo>
                      <a:pt x="0" y="325"/>
                      <a:pt x="89" y="207"/>
                      <a:pt x="163" y="173"/>
                    </a:cubicBezTo>
                    <a:cubicBezTo>
                      <a:pt x="222" y="145"/>
                      <a:pt x="366" y="53"/>
                      <a:pt x="481" y="35"/>
                    </a:cubicBezTo>
                    <a:cubicBezTo>
                      <a:pt x="576" y="12"/>
                      <a:pt x="680" y="0"/>
                      <a:pt x="742" y="110"/>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2" name="Freeform 82"/>
              <p:cNvSpPr>
                <a:spLocks/>
              </p:cNvSpPr>
              <p:nvPr userDrawn="1"/>
            </p:nvSpPr>
            <p:spPr bwMode="hidden">
              <a:xfrm rot="6284068">
                <a:off x="4589" y="2559"/>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3" name="Freeform 83"/>
              <p:cNvSpPr>
                <a:spLocks/>
              </p:cNvSpPr>
              <p:nvPr userDrawn="1"/>
            </p:nvSpPr>
            <p:spPr bwMode="hidden">
              <a:xfrm rot="15949041" flipV="1">
                <a:off x="5118" y="2093"/>
                <a:ext cx="640" cy="797"/>
              </a:xfrm>
              <a:custGeom>
                <a:avLst/>
                <a:gdLst>
                  <a:gd name="T0" fmla="*/ 600 w 640"/>
                  <a:gd name="T1" fmla="*/ 216 h 797"/>
                  <a:gd name="T2" fmla="*/ 598 w 640"/>
                  <a:gd name="T3" fmla="*/ 658 h 797"/>
                  <a:gd name="T4" fmla="*/ 507 w 640"/>
                  <a:gd name="T5" fmla="*/ 691 h 797"/>
                  <a:gd name="T6" fmla="*/ 147 w 640"/>
                  <a:gd name="T7" fmla="*/ 354 h 797"/>
                  <a:gd name="T8" fmla="*/ 84 w 640"/>
                  <a:gd name="T9" fmla="*/ 249 h 797"/>
                  <a:gd name="T10" fmla="*/ 423 w 640"/>
                  <a:gd name="T11" fmla="*/ 96 h 797"/>
                  <a:gd name="T12" fmla="*/ 600 w 640"/>
                  <a:gd name="T13" fmla="*/ 216 h 7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640" h="797">
                    <a:moveTo>
                      <a:pt x="600" y="216"/>
                    </a:moveTo>
                    <a:cubicBezTo>
                      <a:pt x="640" y="379"/>
                      <a:pt x="604" y="584"/>
                      <a:pt x="598" y="658"/>
                    </a:cubicBezTo>
                    <a:cubicBezTo>
                      <a:pt x="592" y="766"/>
                      <a:pt x="528" y="797"/>
                      <a:pt x="507" y="691"/>
                    </a:cubicBezTo>
                    <a:cubicBezTo>
                      <a:pt x="495" y="276"/>
                      <a:pt x="255" y="360"/>
                      <a:pt x="147" y="354"/>
                    </a:cubicBezTo>
                    <a:cubicBezTo>
                      <a:pt x="0" y="350"/>
                      <a:pt x="18" y="294"/>
                      <a:pt x="84" y="249"/>
                    </a:cubicBezTo>
                    <a:cubicBezTo>
                      <a:pt x="147" y="204"/>
                      <a:pt x="339" y="108"/>
                      <a:pt x="423" y="96"/>
                    </a:cubicBezTo>
                    <a:cubicBezTo>
                      <a:pt x="477" y="81"/>
                      <a:pt x="585" y="0"/>
                      <a:pt x="600" y="216"/>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sp>
            <p:nvSpPr>
              <p:cNvPr id="74854" name="Freeform 84"/>
              <p:cNvSpPr>
                <a:spLocks/>
              </p:cNvSpPr>
              <p:nvPr userDrawn="1"/>
            </p:nvSpPr>
            <p:spPr bwMode="hidden">
              <a:xfrm rot="563450" flipH="1">
                <a:off x="3981" y="2402"/>
                <a:ext cx="535" cy="645"/>
              </a:xfrm>
              <a:custGeom>
                <a:avLst/>
                <a:gdLst>
                  <a:gd name="T0" fmla="*/ 462 w 535"/>
                  <a:gd name="T1" fmla="*/ 423 h 645"/>
                  <a:gd name="T2" fmla="*/ 144 w 535"/>
                  <a:gd name="T3" fmla="*/ 612 h 645"/>
                  <a:gd name="T4" fmla="*/ 87 w 535"/>
                  <a:gd name="T5" fmla="*/ 558 h 645"/>
                  <a:gd name="T6" fmla="*/ 162 w 535"/>
                  <a:gd name="T7" fmla="*/ 117 h 645"/>
                  <a:gd name="T8" fmla="*/ 210 w 535"/>
                  <a:gd name="T9" fmla="*/ 39 h 645"/>
                  <a:gd name="T10" fmla="*/ 441 w 535"/>
                  <a:gd name="T11" fmla="*/ 243 h 645"/>
                  <a:gd name="T12" fmla="*/ 462 w 535"/>
                  <a:gd name="T13" fmla="*/ 423 h 64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35" h="645">
                    <a:moveTo>
                      <a:pt x="462" y="423"/>
                    </a:moveTo>
                    <a:cubicBezTo>
                      <a:pt x="345" y="546"/>
                      <a:pt x="198" y="582"/>
                      <a:pt x="144" y="612"/>
                    </a:cubicBezTo>
                    <a:cubicBezTo>
                      <a:pt x="60" y="645"/>
                      <a:pt x="0" y="630"/>
                      <a:pt x="87" y="558"/>
                    </a:cubicBezTo>
                    <a:cubicBezTo>
                      <a:pt x="261" y="438"/>
                      <a:pt x="378" y="387"/>
                      <a:pt x="162" y="117"/>
                    </a:cubicBezTo>
                    <a:cubicBezTo>
                      <a:pt x="74" y="0"/>
                      <a:pt x="166" y="1"/>
                      <a:pt x="210" y="39"/>
                    </a:cubicBezTo>
                    <a:cubicBezTo>
                      <a:pt x="245" y="70"/>
                      <a:pt x="401" y="171"/>
                      <a:pt x="441" y="243"/>
                    </a:cubicBezTo>
                    <a:cubicBezTo>
                      <a:pt x="480" y="300"/>
                      <a:pt x="535" y="341"/>
                      <a:pt x="462" y="423"/>
                    </a:cubicBezTo>
                    <a:close/>
                  </a:path>
                </a:pathLst>
              </a:custGeom>
              <a:noFill/>
              <a:ln w="12700" cmpd="sng">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l" eaLnBrk="0" hangingPunct="0"/>
                <a:endParaRPr lang="en-US" b="0">
                  <a:solidFill>
                    <a:srgbClr val="333333"/>
                  </a:solidFill>
                </a:endParaRPr>
              </a:p>
            </p:txBody>
          </p:sp>
        </p:grpSp>
        <p:grpSp>
          <p:nvGrpSpPr>
            <p:cNvPr id="74761" name="Group 85"/>
            <p:cNvGrpSpPr>
              <a:grpSpLocks/>
            </p:cNvGrpSpPr>
            <p:nvPr userDrawn="1"/>
          </p:nvGrpSpPr>
          <p:grpSpPr bwMode="auto">
            <a:xfrm>
              <a:off x="120" y="298"/>
              <a:ext cx="5509" cy="141"/>
              <a:chOff x="150" y="543"/>
              <a:chExt cx="5309" cy="200"/>
            </a:xfrm>
          </p:grpSpPr>
          <p:sp>
            <p:nvSpPr>
              <p:cNvPr id="74772" name="AutoShape 86"/>
              <p:cNvSpPr>
                <a:spLocks noChangeArrowheads="1"/>
              </p:cNvSpPr>
              <p:nvPr/>
            </p:nvSpPr>
            <p:spPr bwMode="ltGray">
              <a:xfrm>
                <a:off x="150" y="543"/>
                <a:ext cx="5309" cy="200"/>
              </a:xfrm>
              <a:prstGeom prst="roundRect">
                <a:avLst>
                  <a:gd name="adj" fmla="val 50000"/>
                </a:avLst>
              </a:prstGeom>
              <a:solidFill>
                <a:srgbClr val="808080">
                  <a:alpha val="50195"/>
                </a:srgb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3" name="Rectangle 87"/>
              <p:cNvSpPr>
                <a:spLocks noChangeArrowheads="1"/>
              </p:cNvSpPr>
              <p:nvPr/>
            </p:nvSpPr>
            <p:spPr bwMode="ltGray">
              <a:xfrm>
                <a:off x="175" y="600"/>
                <a:ext cx="5251" cy="50"/>
              </a:xfrm>
              <a:prstGeom prst="rect">
                <a:avLst/>
              </a:prstGeom>
              <a:solidFill>
                <a:srgbClr val="808080">
                  <a:alpha val="50195"/>
                </a:srgbClr>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grpSp>
          <p:nvGrpSpPr>
            <p:cNvPr id="74762" name="Group 88"/>
            <p:cNvGrpSpPr>
              <a:grpSpLocks/>
            </p:cNvGrpSpPr>
            <p:nvPr userDrawn="1"/>
          </p:nvGrpSpPr>
          <p:grpSpPr bwMode="auto">
            <a:xfrm>
              <a:off x="52" y="241"/>
              <a:ext cx="5509" cy="141"/>
              <a:chOff x="150" y="543"/>
              <a:chExt cx="5309" cy="200"/>
            </a:xfrm>
          </p:grpSpPr>
          <p:sp>
            <p:nvSpPr>
              <p:cNvPr id="74770" name="AutoShape 89"/>
              <p:cNvSpPr>
                <a:spLocks noChangeArrowheads="1"/>
              </p:cNvSpPr>
              <p:nvPr/>
            </p:nvSpPr>
            <p:spPr bwMode="auto">
              <a:xfrm>
                <a:off x="150" y="543"/>
                <a:ext cx="5309" cy="200"/>
              </a:xfrm>
              <a:prstGeom prst="roundRect">
                <a:avLst>
                  <a:gd name="adj" fmla="val 50000"/>
                </a:avLst>
              </a:prstGeom>
              <a:gradFill rotWithShape="0">
                <a:gsLst>
                  <a:gs pos="0">
                    <a:srgbClr val="525252"/>
                  </a:gs>
                  <a:gs pos="50000">
                    <a:srgbClr val="B2B2B2"/>
                  </a:gs>
                  <a:gs pos="100000">
                    <a:srgbClr val="52525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74771" name="Rectangle 90"/>
              <p:cNvSpPr>
                <a:spLocks noChangeArrowheads="1"/>
              </p:cNvSpPr>
              <p:nvPr/>
            </p:nvSpPr>
            <p:spPr bwMode="auto">
              <a:xfrm>
                <a:off x="175" y="600"/>
                <a:ext cx="5251" cy="50"/>
              </a:xfrm>
              <a:prstGeom prst="rect">
                <a:avLst/>
              </a:prstGeom>
              <a:gradFill rotWithShape="0">
                <a:gsLst>
                  <a:gs pos="0">
                    <a:srgbClr val="B2B2B2"/>
                  </a:gs>
                  <a:gs pos="50000">
                    <a:srgbClr val="EAEAEA"/>
                  </a:gs>
                  <a:gs pos="100000">
                    <a:srgbClr val="B2B2B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0" hangingPunct="0"/>
                <a:endParaRPr lang="en-US" b="0">
                  <a:solidFill>
                    <a:srgbClr val="333333"/>
                  </a:solidFill>
                </a:endParaRPr>
              </a:p>
            </p:txBody>
          </p:sp>
        </p:grpSp>
        <p:sp>
          <p:nvSpPr>
            <p:cNvPr id="74763" name="Freeform 91"/>
            <p:cNvSpPr>
              <a:spLocks/>
            </p:cNvSpPr>
            <p:nvPr userDrawn="1"/>
          </p:nvSpPr>
          <p:spPr bwMode="ltGray">
            <a:xfrm>
              <a:off x="97" y="300"/>
              <a:ext cx="866" cy="795"/>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rgbClr val="808080">
                <a:alpha val="50195"/>
              </a:srgb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333333"/>
                </a:solidFill>
              </a:endParaRPr>
            </a:p>
          </p:txBody>
        </p:sp>
        <p:grpSp>
          <p:nvGrpSpPr>
            <p:cNvPr id="74764" name="Group 92"/>
            <p:cNvGrpSpPr>
              <a:grpSpLocks/>
            </p:cNvGrpSpPr>
            <p:nvPr userDrawn="1"/>
          </p:nvGrpSpPr>
          <p:grpSpPr bwMode="auto">
            <a:xfrm>
              <a:off x="136" y="94"/>
              <a:ext cx="790" cy="737"/>
              <a:chOff x="138" y="104"/>
              <a:chExt cx="790" cy="737"/>
            </a:xfrm>
          </p:grpSpPr>
          <p:sp>
            <p:nvSpPr>
              <p:cNvPr id="74765" name="Freeform 93"/>
              <p:cNvSpPr>
                <a:spLocks/>
              </p:cNvSpPr>
              <p:nvPr/>
            </p:nvSpPr>
            <p:spPr bwMode="auto">
              <a:xfrm>
                <a:off x="138" y="115"/>
                <a:ext cx="790" cy="726"/>
              </a:xfrm>
              <a:custGeom>
                <a:avLst/>
                <a:gdLst>
                  <a:gd name="T0" fmla="*/ 17 w 866"/>
                  <a:gd name="T1" fmla="*/ 180 h 795"/>
                  <a:gd name="T2" fmla="*/ 284 w 866"/>
                  <a:gd name="T3" fmla="*/ 720 h 795"/>
                  <a:gd name="T4" fmla="*/ 380 w 866"/>
                  <a:gd name="T5" fmla="*/ 687 h 795"/>
                  <a:gd name="T6" fmla="*/ 647 w 866"/>
                  <a:gd name="T7" fmla="*/ 249 h 795"/>
                  <a:gd name="T8" fmla="*/ 716 w 866"/>
                  <a:gd name="T9" fmla="*/ 138 h 795"/>
                  <a:gd name="T10" fmla="*/ 182 w 866"/>
                  <a:gd name="T11" fmla="*/ 0 h 795"/>
                  <a:gd name="T12" fmla="*/ 17 w 866"/>
                  <a:gd name="T13" fmla="*/ 180 h 79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866" h="795">
                    <a:moveTo>
                      <a:pt x="17" y="180"/>
                    </a:moveTo>
                    <a:cubicBezTo>
                      <a:pt x="49" y="413"/>
                      <a:pt x="206" y="636"/>
                      <a:pt x="284" y="720"/>
                    </a:cubicBezTo>
                    <a:cubicBezTo>
                      <a:pt x="359" y="795"/>
                      <a:pt x="422" y="771"/>
                      <a:pt x="380" y="687"/>
                    </a:cubicBezTo>
                    <a:cubicBezTo>
                      <a:pt x="284" y="378"/>
                      <a:pt x="197" y="183"/>
                      <a:pt x="647" y="249"/>
                    </a:cubicBezTo>
                    <a:cubicBezTo>
                      <a:pt x="866" y="276"/>
                      <a:pt x="791" y="175"/>
                      <a:pt x="716" y="138"/>
                    </a:cubicBezTo>
                    <a:cubicBezTo>
                      <a:pt x="575" y="63"/>
                      <a:pt x="317" y="6"/>
                      <a:pt x="182" y="0"/>
                    </a:cubicBezTo>
                    <a:cubicBezTo>
                      <a:pt x="95" y="0"/>
                      <a:pt x="0" y="32"/>
                      <a:pt x="17" y="180"/>
                    </a:cubicBezTo>
                    <a:close/>
                  </a:path>
                </a:pathLst>
              </a:custGeom>
              <a:solidFill>
                <a:schemeClr val="accent1"/>
              </a:solidFill>
              <a:ln>
                <a:noFill/>
              </a:ln>
              <a:extLst>
                <a:ext uri="{91240B29-F687-4f45-9708-019B960494DF}">
                  <a14:hiddenLine xmlns:a14="http://schemas.microsoft.com/office/drawing/2010/main" xmlns="" w="12700" cmpd="sng">
                    <a:solidFill>
                      <a:srgbClr val="000000"/>
                    </a:solidFill>
                    <a:round/>
                    <a:headEnd/>
                    <a:tailEnd/>
                  </a14:hiddenLine>
                </a:ext>
              </a:extLst>
            </p:spPr>
            <p:txBody>
              <a:bodyPr wrap="none" anchor="ctr"/>
              <a:lstStyle/>
              <a:p>
                <a:pPr algn="l" eaLnBrk="0" hangingPunct="0"/>
                <a:endParaRPr lang="en-US" b="0">
                  <a:solidFill>
                    <a:srgbClr val="333333"/>
                  </a:solidFill>
                </a:endParaRPr>
              </a:p>
            </p:txBody>
          </p:sp>
          <p:sp>
            <p:nvSpPr>
              <p:cNvPr id="290910" name="Freeform 94"/>
              <p:cNvSpPr>
                <a:spLocks/>
              </p:cNvSpPr>
              <p:nvPr/>
            </p:nvSpPr>
            <p:spPr bwMode="auto">
              <a:xfrm>
                <a:off x="150" y="119"/>
                <a:ext cx="181" cy="533"/>
              </a:xfrm>
              <a:custGeom>
                <a:avLst/>
                <a:gdLst/>
                <a:ahLst/>
                <a:cxnLst>
                  <a:cxn ang="0">
                    <a:pos x="60" y="12"/>
                  </a:cxn>
                  <a:cxn ang="0">
                    <a:pos x="2" y="153"/>
                  </a:cxn>
                  <a:cxn ang="0">
                    <a:pos x="63" y="366"/>
                  </a:cxn>
                  <a:cxn ang="0">
                    <a:pos x="146" y="512"/>
                  </a:cxn>
                  <a:cxn ang="0">
                    <a:pos x="156" y="489"/>
                  </a:cxn>
                  <a:cxn ang="0">
                    <a:pos x="74" y="294"/>
                  </a:cxn>
                  <a:cxn ang="0">
                    <a:pos x="63" y="155"/>
                  </a:cxn>
                  <a:cxn ang="0">
                    <a:pos x="98" y="53"/>
                  </a:cxn>
                  <a:cxn ang="0">
                    <a:pos x="135" y="32"/>
                  </a:cxn>
                  <a:cxn ang="0">
                    <a:pos x="179" y="16"/>
                  </a:cxn>
                  <a:cxn ang="0">
                    <a:pos x="146" y="2"/>
                  </a:cxn>
                  <a:cxn ang="0">
                    <a:pos x="93" y="2"/>
                  </a:cxn>
                  <a:cxn ang="0">
                    <a:pos x="60" y="12"/>
                  </a:cxn>
                </a:cxnLst>
                <a:rect l="0" t="0" r="r" b="b"/>
                <a:pathLst>
                  <a:path w="181" h="533">
                    <a:moveTo>
                      <a:pt x="60" y="12"/>
                    </a:moveTo>
                    <a:cubicBezTo>
                      <a:pt x="18" y="35"/>
                      <a:pt x="0" y="83"/>
                      <a:pt x="2" y="153"/>
                    </a:cubicBezTo>
                    <a:cubicBezTo>
                      <a:pt x="3" y="212"/>
                      <a:pt x="39" y="306"/>
                      <a:pt x="63" y="366"/>
                    </a:cubicBezTo>
                    <a:cubicBezTo>
                      <a:pt x="87" y="426"/>
                      <a:pt x="131" y="492"/>
                      <a:pt x="146" y="512"/>
                    </a:cubicBezTo>
                    <a:cubicBezTo>
                      <a:pt x="162" y="533"/>
                      <a:pt x="168" y="526"/>
                      <a:pt x="156" y="489"/>
                    </a:cubicBezTo>
                    <a:cubicBezTo>
                      <a:pt x="144" y="453"/>
                      <a:pt x="90" y="350"/>
                      <a:pt x="74" y="294"/>
                    </a:cubicBezTo>
                    <a:cubicBezTo>
                      <a:pt x="59" y="239"/>
                      <a:pt x="59" y="196"/>
                      <a:pt x="63" y="155"/>
                    </a:cubicBezTo>
                    <a:cubicBezTo>
                      <a:pt x="67" y="115"/>
                      <a:pt x="86" y="74"/>
                      <a:pt x="98" y="53"/>
                    </a:cubicBezTo>
                    <a:cubicBezTo>
                      <a:pt x="110" y="33"/>
                      <a:pt x="121" y="39"/>
                      <a:pt x="135" y="32"/>
                    </a:cubicBezTo>
                    <a:cubicBezTo>
                      <a:pt x="148" y="26"/>
                      <a:pt x="177" y="21"/>
                      <a:pt x="179" y="16"/>
                    </a:cubicBezTo>
                    <a:cubicBezTo>
                      <a:pt x="181" y="11"/>
                      <a:pt x="161" y="4"/>
                      <a:pt x="146" y="2"/>
                    </a:cubicBezTo>
                    <a:cubicBezTo>
                      <a:pt x="132" y="0"/>
                      <a:pt x="107" y="1"/>
                      <a:pt x="93" y="2"/>
                    </a:cubicBezTo>
                    <a:cubicBezTo>
                      <a:pt x="78" y="4"/>
                      <a:pt x="74" y="0"/>
                      <a:pt x="60" y="12"/>
                    </a:cubicBezTo>
                    <a:close/>
                  </a:path>
                </a:pathLst>
              </a:custGeom>
              <a:gradFill rotWithShape="0">
                <a:gsLst>
                  <a:gs pos="0">
                    <a:schemeClr val="accent1">
                      <a:gamma/>
                      <a:shade val="75686"/>
                      <a:invGamma/>
                    </a:schemeClr>
                  </a:gs>
                  <a:gs pos="100000">
                    <a:schemeClr val="accent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333333"/>
                  </a:solidFill>
                </a:endParaRPr>
              </a:p>
            </p:txBody>
          </p:sp>
          <p:sp>
            <p:nvSpPr>
              <p:cNvPr id="290911" name="Freeform 95"/>
              <p:cNvSpPr>
                <a:spLocks/>
              </p:cNvSpPr>
              <p:nvPr/>
            </p:nvSpPr>
            <p:spPr bwMode="auto">
              <a:xfrm>
                <a:off x="190" y="104"/>
                <a:ext cx="666" cy="195"/>
              </a:xfrm>
              <a:custGeom>
                <a:avLst/>
                <a:gdLst/>
                <a:ahLst/>
                <a:cxnLst>
                  <a:cxn ang="0">
                    <a:pos x="10" y="32"/>
                  </a:cxn>
                  <a:cxn ang="0">
                    <a:pos x="72" y="3"/>
                  </a:cxn>
                  <a:cxn ang="0">
                    <a:pos x="214" y="16"/>
                  </a:cxn>
                  <a:cxn ang="0">
                    <a:pos x="440" y="74"/>
                  </a:cxn>
                  <a:cxn ang="0">
                    <a:pos x="604" y="140"/>
                  </a:cxn>
                  <a:cxn ang="0">
                    <a:pos x="653" y="182"/>
                  </a:cxn>
                  <a:cxn ang="0">
                    <a:pos x="638" y="186"/>
                  </a:cxn>
                  <a:cxn ang="0">
                    <a:pos x="483" y="129"/>
                  </a:cxn>
                  <a:cxn ang="0">
                    <a:pos x="244" y="64"/>
                  </a:cxn>
                  <a:cxn ang="0">
                    <a:pos x="107" y="51"/>
                  </a:cxn>
                  <a:cxn ang="0">
                    <a:pos x="55" y="74"/>
                  </a:cxn>
                  <a:cxn ang="0">
                    <a:pos x="10" y="50"/>
                  </a:cxn>
                  <a:cxn ang="0">
                    <a:pos x="10" y="32"/>
                  </a:cxn>
                </a:cxnLst>
                <a:rect l="0" t="0" r="r" b="b"/>
                <a:pathLst>
                  <a:path w="666" h="195">
                    <a:moveTo>
                      <a:pt x="10" y="32"/>
                    </a:moveTo>
                    <a:cubicBezTo>
                      <a:pt x="20" y="24"/>
                      <a:pt x="38" y="6"/>
                      <a:pt x="72" y="3"/>
                    </a:cubicBezTo>
                    <a:cubicBezTo>
                      <a:pt x="106" y="0"/>
                      <a:pt x="153" y="4"/>
                      <a:pt x="214" y="16"/>
                    </a:cubicBezTo>
                    <a:cubicBezTo>
                      <a:pt x="275" y="28"/>
                      <a:pt x="375" y="53"/>
                      <a:pt x="440" y="74"/>
                    </a:cubicBezTo>
                    <a:cubicBezTo>
                      <a:pt x="505" y="95"/>
                      <a:pt x="568" y="122"/>
                      <a:pt x="604" y="140"/>
                    </a:cubicBezTo>
                    <a:cubicBezTo>
                      <a:pt x="640" y="158"/>
                      <a:pt x="647" y="174"/>
                      <a:pt x="653" y="182"/>
                    </a:cubicBezTo>
                    <a:cubicBezTo>
                      <a:pt x="659" y="190"/>
                      <a:pt x="666" y="195"/>
                      <a:pt x="638" y="186"/>
                    </a:cubicBezTo>
                    <a:cubicBezTo>
                      <a:pt x="609" y="177"/>
                      <a:pt x="548" y="150"/>
                      <a:pt x="483" y="129"/>
                    </a:cubicBezTo>
                    <a:cubicBezTo>
                      <a:pt x="416" y="109"/>
                      <a:pt x="306" y="78"/>
                      <a:pt x="244" y="64"/>
                    </a:cubicBezTo>
                    <a:cubicBezTo>
                      <a:pt x="181" y="51"/>
                      <a:pt x="139" y="49"/>
                      <a:pt x="107" y="51"/>
                    </a:cubicBezTo>
                    <a:cubicBezTo>
                      <a:pt x="76" y="53"/>
                      <a:pt x="71" y="75"/>
                      <a:pt x="55" y="74"/>
                    </a:cubicBezTo>
                    <a:cubicBezTo>
                      <a:pt x="39" y="74"/>
                      <a:pt x="18" y="57"/>
                      <a:pt x="10" y="50"/>
                    </a:cubicBezTo>
                    <a:cubicBezTo>
                      <a:pt x="2" y="43"/>
                      <a:pt x="0" y="40"/>
                      <a:pt x="10" y="32"/>
                    </a:cubicBezTo>
                    <a:close/>
                  </a:path>
                </a:pathLst>
              </a:custGeom>
              <a:gradFill rotWithShape="0">
                <a:gsLst>
                  <a:gs pos="0">
                    <a:schemeClr val="accent1">
                      <a:gamma/>
                      <a:shade val="75686"/>
                      <a:invGamma/>
                    </a:schemeClr>
                  </a:gs>
                  <a:gs pos="100000">
                    <a:schemeClr val="accent1"/>
                  </a:gs>
                </a:gsLst>
                <a:lin ang="54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2" name="Freeform 96"/>
              <p:cNvSpPr>
                <a:spLocks/>
              </p:cNvSpPr>
              <p:nvPr/>
            </p:nvSpPr>
            <p:spPr bwMode="auto">
              <a:xfrm>
                <a:off x="369" y="300"/>
                <a:ext cx="430" cy="417"/>
              </a:xfrm>
              <a:custGeom>
                <a:avLst/>
                <a:gdLst/>
                <a:ahLst/>
                <a:cxnLst>
                  <a:cxn ang="0">
                    <a:pos x="54" y="275"/>
                  </a:cxn>
                  <a:cxn ang="0">
                    <a:pos x="388" y="33"/>
                  </a:cxn>
                  <a:cxn ang="0">
                    <a:pos x="1323" y="74"/>
                  </a:cxn>
                  <a:cxn ang="0">
                    <a:pos x="1448" y="149"/>
                  </a:cxn>
                  <a:cxn ang="0">
                    <a:pos x="730" y="108"/>
                  </a:cxn>
                  <a:cxn ang="0">
                    <a:pos x="305" y="216"/>
                  </a:cxn>
                  <a:cxn ang="0">
                    <a:pos x="146" y="525"/>
                  </a:cxn>
                  <a:cxn ang="0">
                    <a:pos x="246" y="1126"/>
                  </a:cxn>
                  <a:cxn ang="0">
                    <a:pos x="338" y="1435"/>
                  </a:cxn>
                  <a:cxn ang="0">
                    <a:pos x="280" y="1435"/>
                  </a:cxn>
                  <a:cxn ang="0">
                    <a:pos x="121" y="1034"/>
                  </a:cxn>
                  <a:cxn ang="0">
                    <a:pos x="38" y="617"/>
                  </a:cxn>
                  <a:cxn ang="0">
                    <a:pos x="54" y="275"/>
                  </a:cxn>
                </a:cxnLst>
                <a:rect l="0" t="0" r="r" b="b"/>
                <a:pathLst>
                  <a:path w="1547" h="1502">
                    <a:moveTo>
                      <a:pt x="54" y="275"/>
                    </a:moveTo>
                    <a:cubicBezTo>
                      <a:pt x="112" y="178"/>
                      <a:pt x="177" y="66"/>
                      <a:pt x="388" y="33"/>
                    </a:cubicBezTo>
                    <a:cubicBezTo>
                      <a:pt x="599" y="0"/>
                      <a:pt x="1146" y="55"/>
                      <a:pt x="1323" y="74"/>
                    </a:cubicBezTo>
                    <a:cubicBezTo>
                      <a:pt x="1500" y="93"/>
                      <a:pt x="1547" y="143"/>
                      <a:pt x="1448" y="149"/>
                    </a:cubicBezTo>
                    <a:cubicBezTo>
                      <a:pt x="1349" y="155"/>
                      <a:pt x="920" y="97"/>
                      <a:pt x="730" y="108"/>
                    </a:cubicBezTo>
                    <a:cubicBezTo>
                      <a:pt x="540" y="119"/>
                      <a:pt x="402" y="147"/>
                      <a:pt x="305" y="216"/>
                    </a:cubicBezTo>
                    <a:cubicBezTo>
                      <a:pt x="208" y="285"/>
                      <a:pt x="156" y="373"/>
                      <a:pt x="146" y="525"/>
                    </a:cubicBezTo>
                    <a:cubicBezTo>
                      <a:pt x="136" y="677"/>
                      <a:pt x="214" y="974"/>
                      <a:pt x="246" y="1126"/>
                    </a:cubicBezTo>
                    <a:cubicBezTo>
                      <a:pt x="278" y="1278"/>
                      <a:pt x="332" y="1383"/>
                      <a:pt x="338" y="1435"/>
                    </a:cubicBezTo>
                    <a:cubicBezTo>
                      <a:pt x="344" y="1487"/>
                      <a:pt x="316" y="1502"/>
                      <a:pt x="280" y="1435"/>
                    </a:cubicBezTo>
                    <a:cubicBezTo>
                      <a:pt x="244" y="1368"/>
                      <a:pt x="161" y="1170"/>
                      <a:pt x="121" y="1034"/>
                    </a:cubicBezTo>
                    <a:cubicBezTo>
                      <a:pt x="81" y="898"/>
                      <a:pt x="49" y="743"/>
                      <a:pt x="38" y="617"/>
                    </a:cubicBezTo>
                    <a:cubicBezTo>
                      <a:pt x="27" y="491"/>
                      <a:pt x="0" y="375"/>
                      <a:pt x="54" y="275"/>
                    </a:cubicBezTo>
                    <a:close/>
                  </a:path>
                </a:pathLst>
              </a:custGeom>
              <a:gradFill rotWithShape="0">
                <a:gsLst>
                  <a:gs pos="0">
                    <a:schemeClr val="accent1"/>
                  </a:gs>
                  <a:gs pos="50000">
                    <a:schemeClr val="accent1">
                      <a:gamma/>
                      <a:tint val="15294"/>
                      <a:invGamma/>
                    </a:schemeClr>
                  </a:gs>
                  <a:gs pos="100000">
                    <a:schemeClr val="accent1"/>
                  </a:gs>
                </a:gsLst>
                <a:lin ang="18900000" scaled="1"/>
              </a:gradFill>
              <a:ln w="9525">
                <a:noFill/>
                <a:round/>
                <a:headEnd/>
                <a:tailEnd/>
              </a:ln>
              <a:effectLst/>
            </p:spPr>
            <p:txBody>
              <a:bodyPr wrap="none" anchor="ctr"/>
              <a:lstStyle/>
              <a:p>
                <a:pPr algn="l" eaLnBrk="0" hangingPunct="0">
                  <a:defRPr/>
                </a:pPr>
                <a:endParaRPr lang="en-US" b="0">
                  <a:solidFill>
                    <a:srgbClr val="333333"/>
                  </a:solidFill>
                </a:endParaRPr>
              </a:p>
            </p:txBody>
          </p:sp>
          <p:sp>
            <p:nvSpPr>
              <p:cNvPr id="290913" name="Freeform 97"/>
              <p:cNvSpPr>
                <a:spLocks/>
              </p:cNvSpPr>
              <p:nvPr/>
            </p:nvSpPr>
            <p:spPr bwMode="auto">
              <a:xfrm>
                <a:off x="309" y="249"/>
                <a:ext cx="256" cy="254"/>
              </a:xfrm>
              <a:custGeom>
                <a:avLst/>
                <a:gdLst/>
                <a:ahLst/>
                <a:cxnLst>
                  <a:cxn ang="0">
                    <a:pos x="14" y="164"/>
                  </a:cxn>
                  <a:cxn ang="0">
                    <a:pos x="216" y="33"/>
                  </a:cxn>
                  <a:cxn ang="0">
                    <a:pos x="871" y="217"/>
                  </a:cxn>
                  <a:cxn ang="0">
                    <a:pos x="613" y="258"/>
                  </a:cxn>
                  <a:cxn ang="0">
                    <a:pos x="396" y="400"/>
                  </a:cxn>
                  <a:cxn ang="0">
                    <a:pos x="287" y="576"/>
                  </a:cxn>
                  <a:cxn ang="0">
                    <a:pos x="262" y="843"/>
                  </a:cxn>
                  <a:cxn ang="0">
                    <a:pos x="14" y="164"/>
                  </a:cxn>
                </a:cxnLst>
                <a:rect l="0" t="0" r="r" b="b"/>
                <a:pathLst>
                  <a:path w="921" h="912">
                    <a:moveTo>
                      <a:pt x="14" y="164"/>
                    </a:moveTo>
                    <a:cubicBezTo>
                      <a:pt x="0" y="66"/>
                      <a:pt x="67" y="0"/>
                      <a:pt x="216" y="33"/>
                    </a:cubicBezTo>
                    <a:cubicBezTo>
                      <a:pt x="419" y="54"/>
                      <a:pt x="487" y="8"/>
                      <a:pt x="871" y="217"/>
                    </a:cubicBezTo>
                    <a:cubicBezTo>
                      <a:pt x="921" y="234"/>
                      <a:pt x="692" y="228"/>
                      <a:pt x="613" y="258"/>
                    </a:cubicBezTo>
                    <a:cubicBezTo>
                      <a:pt x="534" y="288"/>
                      <a:pt x="450" y="347"/>
                      <a:pt x="396" y="400"/>
                    </a:cubicBezTo>
                    <a:cubicBezTo>
                      <a:pt x="342" y="453"/>
                      <a:pt x="309" y="502"/>
                      <a:pt x="287" y="576"/>
                    </a:cubicBezTo>
                    <a:cubicBezTo>
                      <a:pt x="265" y="650"/>
                      <a:pt x="308" y="912"/>
                      <a:pt x="262" y="843"/>
                    </a:cubicBezTo>
                    <a:cubicBezTo>
                      <a:pt x="45" y="626"/>
                      <a:pt x="59" y="295"/>
                      <a:pt x="14" y="164"/>
                    </a:cubicBezTo>
                    <a:close/>
                  </a:path>
                </a:pathLst>
              </a:custGeom>
              <a:gradFill rotWithShape="0">
                <a:gsLst>
                  <a:gs pos="0">
                    <a:schemeClr val="accent1"/>
                  </a:gs>
                  <a:gs pos="100000">
                    <a:schemeClr val="accent1">
                      <a:gamma/>
                      <a:tint val="12157"/>
                      <a:invGamma/>
                    </a:schemeClr>
                  </a:gs>
                </a:gsLst>
                <a:lin ang="2700000" scaled="1"/>
              </a:gradFill>
              <a:ln w="9525">
                <a:noFill/>
                <a:round/>
                <a:headEnd/>
                <a:tailEnd/>
              </a:ln>
              <a:effectLst/>
            </p:spPr>
            <p:txBody>
              <a:bodyPr wrap="none" anchor="ctr"/>
              <a:lstStyle/>
              <a:p>
                <a:pPr algn="l" eaLnBrk="0" hangingPunct="0">
                  <a:defRPr/>
                </a:pPr>
                <a:endParaRPr lang="en-US" b="0">
                  <a:solidFill>
                    <a:srgbClr val="333333"/>
                  </a:solidFill>
                </a:endParaRPr>
              </a:p>
            </p:txBody>
          </p:sp>
        </p:grpSp>
      </p:grpSp>
      <p:sp>
        <p:nvSpPr>
          <p:cNvPr id="74755" name="Rectangle 98"/>
          <p:cNvSpPr>
            <a:spLocks noGrp="1" noChangeArrowheads="1"/>
          </p:cNvSpPr>
          <p:nvPr>
            <p:ph type="title"/>
          </p:nvPr>
        </p:nvSpPr>
        <p:spPr bwMode="auto">
          <a:xfrm>
            <a:off x="838200" y="609600"/>
            <a:ext cx="7620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4756" name="Rectangle 99"/>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90916" name="Rectangle 100"/>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atin typeface="Times New Roman" charset="0"/>
              </a:defRPr>
            </a:lvl1pPr>
          </a:lstStyle>
          <a:p>
            <a:pPr algn="l">
              <a:defRPr/>
            </a:pPr>
            <a:endParaRPr lang="en-US" b="0">
              <a:solidFill>
                <a:srgbClr val="333333"/>
              </a:solidFill>
            </a:endParaRPr>
          </a:p>
        </p:txBody>
      </p:sp>
      <p:sp>
        <p:nvSpPr>
          <p:cNvPr id="290917" name="Rectangle 101"/>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atin typeface="Times New Roman" charset="0"/>
              </a:defRPr>
            </a:lvl1pPr>
          </a:lstStyle>
          <a:p>
            <a:pPr>
              <a:defRPr/>
            </a:pPr>
            <a:endParaRPr lang="en-US" b="0">
              <a:solidFill>
                <a:srgbClr val="333333"/>
              </a:solidFill>
            </a:endParaRPr>
          </a:p>
        </p:txBody>
      </p:sp>
      <p:sp>
        <p:nvSpPr>
          <p:cNvPr id="290918" name="Rectangle 102"/>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atin typeface="Times New Roman" charset="0"/>
              </a:defRPr>
            </a:lvl1pPr>
          </a:lstStyle>
          <a:p>
            <a:pPr>
              <a:defRPr/>
            </a:pPr>
            <a:fld id="{5F442FF0-ED5A-AE4F-9F17-69FED9EA6179}" type="slidenum">
              <a:rPr lang="en-US" b="0">
                <a:solidFill>
                  <a:srgbClr val="333333"/>
                </a:solidFill>
              </a:rPr>
              <a:pPr>
                <a:defRPr/>
              </a:pPr>
              <a:t>‹#›</a:t>
            </a:fld>
            <a:endParaRPr lang="en-US" b="0">
              <a:solidFill>
                <a:srgbClr val="333333"/>
              </a:solidFill>
            </a:endParaRPr>
          </a:p>
        </p:txBody>
      </p:sp>
    </p:spTree>
    <p:extLst>
      <p:ext uri="{BB962C8B-B14F-4D97-AF65-F5344CB8AC3E}">
        <p14:creationId xmlns:p14="http://schemas.microsoft.com/office/powerpoint/2010/main" val="3308380433"/>
      </p:ext>
    </p:extLst>
  </p:cSld>
  <p:clrMap bg1="lt1" tx1="dk1" bg2="lt2" tx2="dk2" accent1="accent1" accent2="accent2" accent3="accent3" accent4="accent4" accent5="accent5" accent6="accent6" hlink="hlink" folHlink="folHlink"/>
  <p:sldLayoutIdLst>
    <p:sldLayoutId id="2147485891" r:id="rId1"/>
    <p:sldLayoutId id="2147485892" r:id="rId2"/>
    <p:sldLayoutId id="2147485893" r:id="rId3"/>
    <p:sldLayoutId id="2147485894" r:id="rId4"/>
    <p:sldLayoutId id="2147485895" r:id="rId5"/>
    <p:sldLayoutId id="2147485896" r:id="rId6"/>
    <p:sldLayoutId id="2147485897" r:id="rId7"/>
    <p:sldLayoutId id="2147485898" r:id="rId8"/>
    <p:sldLayoutId id="2147485899" r:id="rId9"/>
    <p:sldLayoutId id="2147485900" r:id="rId10"/>
    <p:sldLayoutId id="2147485901" r:id="rId11"/>
  </p:sldLayoutIdLst>
  <p:txStyles>
    <p:titleStyle>
      <a:lvl1pPr algn="l" rtl="0" eaLnBrk="0" fontAlgn="base" hangingPunct="0">
        <a:spcBef>
          <a:spcPct val="0"/>
        </a:spcBef>
        <a:spcAft>
          <a:spcPct val="0"/>
        </a:spcAft>
        <a:defRPr sz="4400">
          <a:solidFill>
            <a:schemeClr val="folHlink"/>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folHlink"/>
          </a:solidFill>
          <a:latin typeface="Arial Narrow" pitchFamily="-111" charset="0"/>
          <a:ea typeface="ＭＳ Ｐゴシック" charset="0"/>
          <a:cs typeface="ＭＳ Ｐゴシック" charset="0"/>
        </a:defRPr>
      </a:lvl5pPr>
      <a:lvl6pPr marL="457200" algn="l" rtl="0" fontAlgn="base">
        <a:spcBef>
          <a:spcPct val="0"/>
        </a:spcBef>
        <a:spcAft>
          <a:spcPct val="0"/>
        </a:spcAft>
        <a:defRPr sz="4400">
          <a:solidFill>
            <a:schemeClr val="folHlink"/>
          </a:solidFill>
          <a:latin typeface="Arial Narrow" pitchFamily="-111" charset="0"/>
        </a:defRPr>
      </a:lvl6pPr>
      <a:lvl7pPr marL="914400" algn="l" rtl="0" fontAlgn="base">
        <a:spcBef>
          <a:spcPct val="0"/>
        </a:spcBef>
        <a:spcAft>
          <a:spcPct val="0"/>
        </a:spcAft>
        <a:defRPr sz="4400">
          <a:solidFill>
            <a:schemeClr val="folHlink"/>
          </a:solidFill>
          <a:latin typeface="Arial Narrow" pitchFamily="-111" charset="0"/>
        </a:defRPr>
      </a:lvl7pPr>
      <a:lvl8pPr marL="1371600" algn="l" rtl="0" fontAlgn="base">
        <a:spcBef>
          <a:spcPct val="0"/>
        </a:spcBef>
        <a:spcAft>
          <a:spcPct val="0"/>
        </a:spcAft>
        <a:defRPr sz="4400">
          <a:solidFill>
            <a:schemeClr val="folHlink"/>
          </a:solidFill>
          <a:latin typeface="Arial Narrow" pitchFamily="-111" charset="0"/>
        </a:defRPr>
      </a:lvl8pPr>
      <a:lvl9pPr marL="1828800" algn="l" rtl="0" fontAlgn="base">
        <a:spcBef>
          <a:spcPct val="0"/>
        </a:spcBef>
        <a:spcAft>
          <a:spcPct val="0"/>
        </a:spcAft>
        <a:defRPr sz="4400">
          <a:solidFill>
            <a:schemeClr val="folHlink"/>
          </a:solidFill>
          <a:latin typeface="Arial Narrow"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ffectLst>
            <a:outerShdw blurRad="508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9" dir="16200000" algn="ctr" rotWithShape="0">
              <a:srgbClr val="FFFFFF">
                <a:alpha val="7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8436"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latin typeface="+mn-lt"/>
              </a:defRPr>
            </a:lvl1pPr>
          </a:lstStyle>
          <a:p>
            <a:pPr algn="l" eaLnBrk="0" hangingPunct="0">
              <a:defRPr/>
            </a:pPr>
            <a:endParaRPr lang="en-US" b="0">
              <a:solidFill>
                <a:srgbClr val="000000"/>
              </a:solidFill>
              <a:latin typeface="Tahoma"/>
            </a:endParaRPr>
          </a:p>
        </p:txBody>
      </p:sp>
      <p:sp>
        <p:nvSpPr>
          <p:cNvPr id="18437"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latin typeface="+mn-lt"/>
              </a:defRPr>
            </a:lvl1pPr>
          </a:lstStyle>
          <a:p>
            <a:pPr eaLnBrk="0" hangingPunct="0">
              <a:defRPr/>
            </a:pPr>
            <a:endParaRPr lang="en-US" b="0">
              <a:solidFill>
                <a:srgbClr val="000000"/>
              </a:solidFill>
              <a:latin typeface="Tahoma"/>
            </a:endParaRPr>
          </a:p>
        </p:txBody>
      </p:sp>
      <p:sp>
        <p:nvSpPr>
          <p:cNvPr id="18438"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latin typeface="+mn-lt"/>
              </a:defRPr>
            </a:lvl1pPr>
          </a:lstStyle>
          <a:p>
            <a:pPr eaLnBrk="0" hangingPunct="0">
              <a:defRPr/>
            </a:pPr>
            <a:fld id="{807F9DF9-8CC9-2F4A-B98C-E70A2EDCC6AE}" type="slidenum">
              <a:rPr lang="en-US" b="0">
                <a:solidFill>
                  <a:srgbClr val="000000"/>
                </a:solidFill>
                <a:latin typeface="Tahoma"/>
              </a:rPr>
              <a:pPr eaLnBrk="0" hangingPunct="0">
                <a:defRPr/>
              </a:pPr>
              <a:t>‹#›</a:t>
            </a:fld>
            <a:endParaRPr lang="en-US" b="0">
              <a:solidFill>
                <a:srgbClr val="000000"/>
              </a:solidFill>
              <a:latin typeface="Tahoma"/>
            </a:endParaRPr>
          </a:p>
        </p:txBody>
      </p:sp>
    </p:spTree>
    <p:extLst>
      <p:ext uri="{BB962C8B-B14F-4D97-AF65-F5344CB8AC3E}">
        <p14:creationId xmlns:p14="http://schemas.microsoft.com/office/powerpoint/2010/main" val="4001752749"/>
      </p:ext>
    </p:extLst>
  </p:cSld>
  <p:clrMap bg1="lt1" tx1="dk1" bg2="lt2" tx2="dk2" accent1="accent1" accent2="accent2" accent3="accent3" accent4="accent4" accent5="accent5" accent6="accent6" hlink="hlink" folHlink="folHlink"/>
  <p:sldLayoutIdLst>
    <p:sldLayoutId id="2147485915" r:id="rId1"/>
    <p:sldLayoutId id="2147485916" r:id="rId2"/>
    <p:sldLayoutId id="2147485917" r:id="rId3"/>
    <p:sldLayoutId id="2147485918" r:id="rId4"/>
    <p:sldLayoutId id="2147485919" r:id="rId5"/>
    <p:sldLayoutId id="2147485920" r:id="rId6"/>
    <p:sldLayoutId id="2147485921" r:id="rId7"/>
    <p:sldLayoutId id="2147485922" r:id="rId8"/>
    <p:sldLayoutId id="2147485923" r:id="rId9"/>
    <p:sldLayoutId id="2147485924" r:id="rId10"/>
    <p:sldLayoutId id="2147485925" r:id="rId11"/>
  </p:sldLayoutIdLst>
  <p:txStyles>
    <p:titleStyle>
      <a:lvl1pPr algn="r" rtl="0" eaLnBrk="0" fontAlgn="base" hangingPunct="0">
        <a:spcBef>
          <a:spcPct val="0"/>
        </a:spcBef>
        <a:spcAft>
          <a:spcPct val="0"/>
        </a:spcAft>
        <a:defRPr sz="4400" i="1">
          <a:solidFill>
            <a:schemeClr val="tx2"/>
          </a:solidFill>
          <a:latin typeface="+mj-lt"/>
          <a:ea typeface="+mj-ea"/>
          <a:cs typeface="+mj-cs"/>
        </a:defRPr>
      </a:lvl1pPr>
      <a:lvl2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2pPr>
      <a:lvl3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3pPr>
      <a:lvl4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4pPr>
      <a:lvl5pPr algn="r" rtl="0" eaLnBrk="0" fontAlgn="base" hangingPunct="0">
        <a:spcBef>
          <a:spcPct val="0"/>
        </a:spcBef>
        <a:spcAft>
          <a:spcPct val="0"/>
        </a:spcAft>
        <a:defRPr sz="4400" i="1">
          <a:solidFill>
            <a:schemeClr val="tx2"/>
          </a:solidFill>
          <a:latin typeface="Tahoma" charset="0"/>
          <a:ea typeface="ＭＳ Ｐゴシック" charset="0"/>
          <a:cs typeface="ＭＳ Ｐゴシック" charset="0"/>
        </a:defRPr>
      </a:lvl5pPr>
      <a:lvl6pPr marL="457200" algn="r" rtl="0" fontAlgn="base">
        <a:spcBef>
          <a:spcPct val="0"/>
        </a:spcBef>
        <a:spcAft>
          <a:spcPct val="0"/>
        </a:spcAft>
        <a:defRPr sz="4400" i="1">
          <a:solidFill>
            <a:schemeClr val="tx2"/>
          </a:solidFill>
          <a:latin typeface="Tahoma" charset="0"/>
          <a:ea typeface="ＭＳ Ｐゴシック" charset="0"/>
          <a:cs typeface="ＭＳ Ｐゴシック" charset="0"/>
        </a:defRPr>
      </a:lvl6pPr>
      <a:lvl7pPr marL="914400" algn="r" rtl="0" fontAlgn="base">
        <a:spcBef>
          <a:spcPct val="0"/>
        </a:spcBef>
        <a:spcAft>
          <a:spcPct val="0"/>
        </a:spcAft>
        <a:defRPr sz="4400" i="1">
          <a:solidFill>
            <a:schemeClr val="tx2"/>
          </a:solidFill>
          <a:latin typeface="Tahoma" charset="0"/>
          <a:ea typeface="ＭＳ Ｐゴシック" charset="0"/>
          <a:cs typeface="ＭＳ Ｐゴシック" charset="0"/>
        </a:defRPr>
      </a:lvl7pPr>
      <a:lvl8pPr marL="1371600" algn="r" rtl="0" fontAlgn="base">
        <a:spcBef>
          <a:spcPct val="0"/>
        </a:spcBef>
        <a:spcAft>
          <a:spcPct val="0"/>
        </a:spcAft>
        <a:defRPr sz="4400" i="1">
          <a:solidFill>
            <a:schemeClr val="tx2"/>
          </a:solidFill>
          <a:latin typeface="Tahoma" charset="0"/>
          <a:ea typeface="ＭＳ Ｐゴシック" charset="0"/>
          <a:cs typeface="ＭＳ Ｐゴシック" charset="0"/>
        </a:defRPr>
      </a:lvl8pPr>
      <a:lvl9pPr marL="1828800" algn="r" rtl="0" fontAlgn="base">
        <a:spcBef>
          <a:spcPct val="0"/>
        </a:spcBef>
        <a:spcAft>
          <a:spcPct val="0"/>
        </a:spcAft>
        <a:defRPr sz="4400" i="1">
          <a:solidFill>
            <a:schemeClr val="tx2"/>
          </a:solidFill>
          <a:latin typeface="Tahom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rgbClr val="800040"/>
        </a:buClr>
        <a:buFont typeface="Wingdings"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lr>
          <a:srgbClr val="800040"/>
        </a:buClr>
        <a:buFont typeface="Wingdings" charset="0"/>
        <a:buChar char=""/>
        <a:defRPr sz="2800">
          <a:solidFill>
            <a:schemeClr val="tx1"/>
          </a:solidFill>
          <a:latin typeface="+mn-lt"/>
          <a:ea typeface="+mn-ea"/>
        </a:defRPr>
      </a:lvl2pPr>
      <a:lvl3pPr marL="1143000" indent="-228600" algn="l" rtl="0" eaLnBrk="0" fontAlgn="base" hangingPunct="0">
        <a:spcBef>
          <a:spcPct val="20000"/>
        </a:spcBef>
        <a:spcAft>
          <a:spcPct val="0"/>
        </a:spcAft>
        <a:buClr>
          <a:srgbClr val="800040"/>
        </a:buClr>
        <a:buFont typeface="Wingdings" charset="0"/>
        <a:buChar char=""/>
        <a:defRPr sz="2400">
          <a:solidFill>
            <a:schemeClr val="tx1"/>
          </a:solidFill>
          <a:latin typeface="+mn-lt"/>
          <a:ea typeface="+mn-ea"/>
        </a:defRPr>
      </a:lvl3pPr>
      <a:lvl4pPr marL="16002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4pPr>
      <a:lvl5pPr marL="2057400" indent="-228600" algn="l" rtl="0" eaLnBrk="0" fontAlgn="base" hangingPunct="0">
        <a:spcBef>
          <a:spcPct val="20000"/>
        </a:spcBef>
        <a:spcAft>
          <a:spcPct val="0"/>
        </a:spcAft>
        <a:buClr>
          <a:srgbClr val="800040"/>
        </a:buClr>
        <a:buFont typeface="Wingdings" charset="0"/>
        <a:buChar char=""/>
        <a:defRPr sz="2000">
          <a:solidFill>
            <a:schemeClr val="tx1"/>
          </a:solidFill>
          <a:latin typeface="+mn-lt"/>
          <a:ea typeface="+mn-ea"/>
        </a:defRPr>
      </a:lvl5pPr>
      <a:lvl6pPr marL="25146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6pPr>
      <a:lvl7pPr marL="29718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7pPr>
      <a:lvl8pPr marL="34290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8pPr>
      <a:lvl9pPr marL="3886200" indent="-228600" algn="l" rtl="0" fontAlgn="base">
        <a:spcBef>
          <a:spcPct val="20000"/>
        </a:spcBef>
        <a:spcAft>
          <a:spcPct val="0"/>
        </a:spcAft>
        <a:buClr>
          <a:srgbClr val="800040"/>
        </a:buClr>
        <a:buFont typeface="Wingdings"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3A5920-463F-8A4B-AB2E-5D90C1B9769B}"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1990623453"/>
      </p:ext>
    </p:extLst>
  </p:cSld>
  <p:clrMap bg1="lt1" tx1="dk1" bg2="lt2" tx2="dk2" accent1="accent1" accent2="accent2" accent3="accent3" accent4="accent4" accent5="accent5" accent6="accent6" hlink="hlink" folHlink="folHlink"/>
  <p:sldLayoutIdLst>
    <p:sldLayoutId id="2147485927" r:id="rId1"/>
    <p:sldLayoutId id="2147485928" r:id="rId2"/>
    <p:sldLayoutId id="2147485929" r:id="rId3"/>
    <p:sldLayoutId id="2147485930" r:id="rId4"/>
    <p:sldLayoutId id="2147485931" r:id="rId5"/>
    <p:sldLayoutId id="2147485932" r:id="rId6"/>
    <p:sldLayoutId id="2147485933" r:id="rId7"/>
    <p:sldLayoutId id="2147485934" r:id="rId8"/>
    <p:sldLayoutId id="2147485935" r:id="rId9"/>
    <p:sldLayoutId id="2147485936" r:id="rId10"/>
    <p:sldLayoutId id="2147485937"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smtClean="0"/>
            </a:lvl1pPr>
          </a:lstStyle>
          <a:p>
            <a:pPr algn="l">
              <a:defRPr/>
            </a:pPr>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smtClean="0"/>
            </a:lvl1pPr>
          </a:lstStyle>
          <a:p>
            <a:pPr>
              <a:defRPr/>
            </a:pPr>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67E5A253-E8E9-D145-853F-09854723D9B2}"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3318952522"/>
      </p:ext>
    </p:extLst>
  </p:cSld>
  <p:clrMap bg1="lt1" tx1="dk1" bg2="lt2" tx2="dk2" accent1="accent1" accent2="accent2" accent3="accent3" accent4="accent4" accent5="accent5" accent6="accent6" hlink="hlink" folHlink="folHlink"/>
  <p:sldLayoutIdLst>
    <p:sldLayoutId id="2147485963" r:id="rId1"/>
    <p:sldLayoutId id="2147485964" r:id="rId2"/>
    <p:sldLayoutId id="2147485965" r:id="rId3"/>
    <p:sldLayoutId id="2147485966" r:id="rId4"/>
    <p:sldLayoutId id="2147485967" r:id="rId5"/>
    <p:sldLayoutId id="2147485968" r:id="rId6"/>
    <p:sldLayoutId id="2147485969" r:id="rId7"/>
    <p:sldLayoutId id="2147485970" r:id="rId8"/>
    <p:sldLayoutId id="2147485971" r:id="rId9"/>
    <p:sldLayoutId id="2147485972" r:id="rId10"/>
    <p:sldLayoutId id="2147485973"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26726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1652"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1400">
                <a:solidFill>
                  <a:srgbClr val="482400"/>
                </a:solidFill>
              </a:defRPr>
            </a:lvl1pPr>
          </a:lstStyle>
          <a:p>
            <a:pPr algn="l">
              <a:defRPr/>
            </a:pPr>
            <a:endParaRPr lang="en-US" b="0"/>
          </a:p>
        </p:txBody>
      </p:sp>
      <p:sp>
        <p:nvSpPr>
          <p:cNvPr id="411653"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ctr" eaLnBrk="1" hangingPunct="1">
              <a:defRPr sz="1400">
                <a:solidFill>
                  <a:srgbClr val="482400"/>
                </a:solidFill>
              </a:defRPr>
            </a:lvl1pPr>
          </a:lstStyle>
          <a:p>
            <a:pPr>
              <a:defRPr/>
            </a:pPr>
            <a:endParaRPr lang="en-US" b="0"/>
          </a:p>
        </p:txBody>
      </p:sp>
      <p:sp>
        <p:nvSpPr>
          <p:cNvPr id="411654"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eaLnBrk="1" hangingPunct="1">
              <a:defRPr sz="1400">
                <a:solidFill>
                  <a:srgbClr val="482400"/>
                </a:solidFill>
              </a:defRPr>
            </a:lvl1pPr>
          </a:lstStyle>
          <a:p>
            <a:pPr>
              <a:defRPr/>
            </a:pPr>
            <a:fld id="{150CE5F5-FAB0-BB4E-8190-5738395836FC}" type="slidenum">
              <a:rPr lang="en-US" b="0"/>
              <a:pPr>
                <a:defRPr/>
              </a:pPr>
              <a:t>‹#›</a:t>
            </a:fld>
            <a:endParaRPr lang="en-US" b="0"/>
          </a:p>
        </p:txBody>
      </p:sp>
      <p:pic>
        <p:nvPicPr>
          <p:cNvPr id="26727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72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03345849"/>
      </p:ext>
    </p:extLst>
  </p:cSld>
  <p:clrMap bg1="lt1" tx1="dk1" bg2="lt2" tx2="dk2" accent1="accent1" accent2="accent2" accent3="accent3" accent4="accent4" accent5="accent5" accent6="accent6" hlink="hlink" folHlink="folHlink"/>
  <p:sldLayoutIdLst>
    <p:sldLayoutId id="2147485987" r:id="rId1"/>
    <p:sldLayoutId id="2147485988" r:id="rId2"/>
    <p:sldLayoutId id="2147485989" r:id="rId3"/>
    <p:sldLayoutId id="2147485990" r:id="rId4"/>
    <p:sldLayoutId id="2147485991" r:id="rId5"/>
    <p:sldLayoutId id="2147485992" r:id="rId6"/>
    <p:sldLayoutId id="2147485993" r:id="rId7"/>
    <p:sldLayoutId id="2147485994" r:id="rId8"/>
    <p:sldLayoutId id="2147485995" r:id="rId9"/>
    <p:sldLayoutId id="2147485996" r:id="rId10"/>
    <p:sldLayoutId id="2147485997" r:id="rId11"/>
  </p:sldLayoutIdLst>
  <p:txStyles>
    <p:titleStyle>
      <a:lvl1pPr algn="l"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pitchFamily="-111"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137090" name="Rectangle 2"/>
          <p:cNvSpPr>
            <a:spLocks noGrp="1" noChangeArrowheads="1"/>
          </p:cNvSpPr>
          <p:nvPr>
            <p:ph type="body" idx="1"/>
          </p:nvPr>
        </p:nvSpPr>
        <p:spPr bwMode="auto">
          <a:xfrm>
            <a:off x="1295400" y="2819400"/>
            <a:ext cx="7086600" cy="3352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37091" name="Rectangle 3"/>
          <p:cNvSpPr>
            <a:spLocks noChangeArrowheads="1"/>
          </p:cNvSpPr>
          <p:nvPr/>
        </p:nvSpPr>
        <p:spPr bwMode="auto">
          <a:xfrm>
            <a:off x="0" y="22860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CC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2" name="Rectangle 4"/>
          <p:cNvSpPr>
            <a:spLocks noChangeArrowheads="1"/>
          </p:cNvSpPr>
          <p:nvPr/>
        </p:nvSpPr>
        <p:spPr bwMode="auto">
          <a:xfrm>
            <a:off x="533400" y="2819400"/>
            <a:ext cx="533400" cy="5334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3" name="Rectangle 5"/>
          <p:cNvSpPr>
            <a:spLocks noChangeArrowheads="1"/>
          </p:cNvSpPr>
          <p:nvPr/>
        </p:nvSpPr>
        <p:spPr bwMode="auto">
          <a:xfrm>
            <a:off x="1981200" y="533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4" name="Rectangle 6"/>
          <p:cNvSpPr>
            <a:spLocks noChangeArrowheads="1"/>
          </p:cNvSpPr>
          <p:nvPr/>
        </p:nvSpPr>
        <p:spPr bwMode="auto">
          <a:xfrm>
            <a:off x="762000" y="1066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00CC"/>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5" name="Rectangle 7"/>
          <p:cNvSpPr>
            <a:spLocks noChangeArrowheads="1"/>
          </p:cNvSpPr>
          <p:nvPr/>
        </p:nvSpPr>
        <p:spPr bwMode="auto">
          <a:xfrm>
            <a:off x="1143000" y="6858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0099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6" name="Rectangle 8"/>
          <p:cNvSpPr>
            <a:spLocks noChangeArrowheads="1"/>
          </p:cNvSpPr>
          <p:nvPr/>
        </p:nvSpPr>
        <p:spPr bwMode="auto">
          <a:xfrm>
            <a:off x="2362200" y="152400"/>
            <a:ext cx="381000" cy="3810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rgbClr val="CC0000"/>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7" name="Rectangle 9"/>
          <p:cNvSpPr>
            <a:spLocks noChangeArrowheads="1"/>
          </p:cNvSpPr>
          <p:nvPr/>
        </p:nvSpPr>
        <p:spPr bwMode="auto">
          <a:xfrm>
            <a:off x="0" y="755650"/>
            <a:ext cx="5867400" cy="76200"/>
          </a:xfrm>
          <a:prstGeom prst="rect">
            <a:avLst/>
          </a:prstGeom>
          <a:noFill/>
          <a:ln w="57150">
            <a:solidFill>
              <a:schemeClr val="hlink"/>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8" name="Rectangle 10"/>
          <p:cNvSpPr>
            <a:spLocks noChangeArrowheads="1"/>
          </p:cNvSpPr>
          <p:nvPr/>
        </p:nvSpPr>
        <p:spPr bwMode="auto">
          <a:xfrm>
            <a:off x="5715000" y="609600"/>
            <a:ext cx="304800" cy="3048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099" name="Rectangle 11"/>
          <p:cNvSpPr>
            <a:spLocks noChangeArrowheads="1"/>
          </p:cNvSpPr>
          <p:nvPr/>
        </p:nvSpPr>
        <p:spPr bwMode="auto">
          <a:xfrm>
            <a:off x="5562600" y="457200"/>
            <a:ext cx="304800" cy="3048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0" name="Rectangle 12"/>
          <p:cNvSpPr>
            <a:spLocks noChangeArrowheads="1"/>
          </p:cNvSpPr>
          <p:nvPr/>
        </p:nvSpPr>
        <p:spPr bwMode="auto">
          <a:xfrm>
            <a:off x="8458200" y="3962400"/>
            <a:ext cx="381000" cy="38100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sp>
        <p:nvSpPr>
          <p:cNvPr id="2137101" name="Rectangle 13"/>
          <p:cNvSpPr>
            <a:spLocks noChangeArrowheads="1"/>
          </p:cNvSpPr>
          <p:nvPr/>
        </p:nvSpPr>
        <p:spPr bwMode="auto">
          <a:xfrm>
            <a:off x="8686800" y="3657600"/>
            <a:ext cx="381000" cy="38100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kumimoji="1" lang="en-US" b="0">
              <a:solidFill>
                <a:srgbClr val="FFFFFF"/>
              </a:solidFill>
            </a:endParaRPr>
          </a:p>
        </p:txBody>
      </p:sp>
      <p:grpSp>
        <p:nvGrpSpPr>
          <p:cNvPr id="2137102" name="Group 14"/>
          <p:cNvGrpSpPr>
            <a:grpSpLocks/>
          </p:cNvGrpSpPr>
          <p:nvPr/>
        </p:nvGrpSpPr>
        <p:grpSpPr bwMode="auto">
          <a:xfrm>
            <a:off x="0" y="2286000"/>
            <a:ext cx="1066800" cy="1066800"/>
            <a:chOff x="0" y="2496"/>
            <a:chExt cx="672" cy="672"/>
          </a:xfrm>
        </p:grpSpPr>
        <p:sp>
          <p:nvSpPr>
            <p:cNvPr id="2137103" name="Rectangle 15"/>
            <p:cNvSpPr>
              <a:spLocks noChangeArrowheads="1"/>
            </p:cNvSpPr>
            <p:nvPr/>
          </p:nvSpPr>
          <p:spPr bwMode="auto">
            <a:xfrm>
              <a:off x="0" y="2496"/>
              <a:ext cx="336" cy="336"/>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04" name="Rectangle 16"/>
            <p:cNvSpPr>
              <a:spLocks noChangeArrowheads="1"/>
            </p:cNvSpPr>
            <p:nvPr/>
          </p:nvSpPr>
          <p:spPr bwMode="auto">
            <a:xfrm>
              <a:off x="336" y="2832"/>
              <a:ext cx="336" cy="336"/>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
        <p:nvSpPr>
          <p:cNvPr id="2137105" name="Rectangle 17"/>
          <p:cNvSpPr>
            <a:spLocks noGrp="1" noChangeArrowheads="1"/>
          </p:cNvSpPr>
          <p:nvPr>
            <p:ph type="title"/>
          </p:nvPr>
        </p:nvSpPr>
        <p:spPr bwMode="auto">
          <a:xfrm>
            <a:off x="1295400" y="1219200"/>
            <a:ext cx="7086600" cy="1447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37106" name="Rectangle 18"/>
          <p:cNvSpPr>
            <a:spLocks noGrp="1" noChangeArrowheads="1"/>
          </p:cNvSpPr>
          <p:nvPr>
            <p:ph type="dt" sz="half" idx="2"/>
          </p:nvPr>
        </p:nvSpPr>
        <p:spPr bwMode="auto">
          <a:xfrm>
            <a:off x="6553200" y="6507163"/>
            <a:ext cx="18288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algn="r" eaLnBrk="1" hangingPunct="1">
              <a:defRPr sz="1200">
                <a:solidFill>
                  <a:schemeClr val="folHlink"/>
                </a:solidFill>
                <a:latin typeface="+mn-lt"/>
              </a:defRPr>
            </a:lvl1pPr>
          </a:lstStyle>
          <a:p>
            <a:pPr>
              <a:defRPr/>
            </a:pPr>
            <a:endParaRPr lang="en-US" b="0">
              <a:solidFill>
                <a:srgbClr val="B2B2B2"/>
              </a:solidFill>
              <a:latin typeface="Helvetica"/>
            </a:endParaRPr>
          </a:p>
        </p:txBody>
      </p:sp>
      <p:sp>
        <p:nvSpPr>
          <p:cNvPr id="2137107" name="Rectangle 19"/>
          <p:cNvSpPr>
            <a:spLocks noGrp="1" noChangeArrowheads="1"/>
          </p:cNvSpPr>
          <p:nvPr>
            <p:ph type="ftr" sz="quarter" idx="3"/>
          </p:nvPr>
        </p:nvSpPr>
        <p:spPr bwMode="auto">
          <a:xfrm>
            <a:off x="1295400" y="6507163"/>
            <a:ext cx="2895600" cy="27463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spAutoFit/>
          </a:bodyPr>
          <a:lstStyle>
            <a:lvl1pPr eaLnBrk="1" hangingPunct="1">
              <a:defRPr sz="1200">
                <a:solidFill>
                  <a:schemeClr val="folHlink"/>
                </a:solidFill>
                <a:latin typeface="+mn-lt"/>
              </a:defRPr>
            </a:lvl1pPr>
          </a:lstStyle>
          <a:p>
            <a:pPr algn="l">
              <a:defRPr/>
            </a:pPr>
            <a:endParaRPr lang="en-US" b="0">
              <a:solidFill>
                <a:srgbClr val="B2B2B2"/>
              </a:solidFill>
              <a:latin typeface="Helvetica"/>
            </a:endParaRPr>
          </a:p>
        </p:txBody>
      </p:sp>
      <p:sp>
        <p:nvSpPr>
          <p:cNvPr id="2137108" name="Rectangle 20"/>
          <p:cNvSpPr>
            <a:spLocks noGrp="1" noChangeArrowheads="1"/>
          </p:cNvSpPr>
          <p:nvPr>
            <p:ph type="sldNum" sz="quarter" idx="4"/>
          </p:nvPr>
        </p:nvSpPr>
        <p:spPr bwMode="auto">
          <a:xfrm>
            <a:off x="5791200" y="6172200"/>
            <a:ext cx="762000" cy="609600"/>
          </a:xfrm>
          <a:prstGeom prst="rect">
            <a:avLst/>
          </a:prstGeom>
          <a:solidFill>
            <a:schemeClr val="accent1"/>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eaLnBrk="1" hangingPunct="1">
              <a:defRPr sz="2800" b="1">
                <a:solidFill>
                  <a:schemeClr val="bg1"/>
                </a:solidFill>
              </a:defRPr>
            </a:lvl1pPr>
          </a:lstStyle>
          <a:p>
            <a:pPr>
              <a:defRPr/>
            </a:pPr>
            <a:fld id="{15DE67BF-0D34-894A-BFE9-BFB2AC6B2D3B}" type="slidenum">
              <a:rPr lang="en-US">
                <a:solidFill>
                  <a:srgbClr val="000066"/>
                </a:solidFill>
              </a:rPr>
              <a:pPr>
                <a:defRPr/>
              </a:pPr>
              <a:t>‹#›</a:t>
            </a:fld>
            <a:endParaRPr lang="en-US">
              <a:solidFill>
                <a:srgbClr val="000066"/>
              </a:solidFill>
            </a:endParaRPr>
          </a:p>
        </p:txBody>
      </p:sp>
      <p:grpSp>
        <p:nvGrpSpPr>
          <p:cNvPr id="2137109" name="Group 21"/>
          <p:cNvGrpSpPr>
            <a:grpSpLocks/>
          </p:cNvGrpSpPr>
          <p:nvPr/>
        </p:nvGrpSpPr>
        <p:grpSpPr bwMode="auto">
          <a:xfrm>
            <a:off x="762000" y="152400"/>
            <a:ext cx="1981200" cy="1295400"/>
            <a:chOff x="3888" y="96"/>
            <a:chExt cx="1248" cy="816"/>
          </a:xfrm>
        </p:grpSpPr>
        <p:sp>
          <p:nvSpPr>
            <p:cNvPr id="2137110" name="Rectangle 22"/>
            <p:cNvSpPr>
              <a:spLocks noChangeArrowheads="1"/>
            </p:cNvSpPr>
            <p:nvPr/>
          </p:nvSpPr>
          <p:spPr bwMode="auto">
            <a:xfrm>
              <a:off x="4656" y="336"/>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1" name="Rectangle 23"/>
            <p:cNvSpPr>
              <a:spLocks noChangeArrowheads="1"/>
            </p:cNvSpPr>
            <p:nvPr/>
          </p:nvSpPr>
          <p:spPr bwMode="auto">
            <a:xfrm>
              <a:off x="3888" y="672"/>
              <a:ext cx="240" cy="240"/>
            </a:xfrm>
            <a:prstGeom prst="rect">
              <a:avLst/>
            </a:prstGeom>
            <a:solidFill>
              <a:schemeClr val="accent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2" name="Rectangle 24"/>
            <p:cNvSpPr>
              <a:spLocks noChangeArrowheads="1"/>
            </p:cNvSpPr>
            <p:nvPr/>
          </p:nvSpPr>
          <p:spPr bwMode="auto">
            <a:xfrm>
              <a:off x="4128" y="432"/>
              <a:ext cx="240" cy="240"/>
            </a:xfrm>
            <a:prstGeom prst="rect">
              <a:avLst/>
            </a:prstGeom>
            <a:solidFill>
              <a:schemeClr val="tx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sp>
          <p:nvSpPr>
            <p:cNvPr id="2137113" name="Rectangle 25"/>
            <p:cNvSpPr>
              <a:spLocks noChangeArrowheads="1"/>
            </p:cNvSpPr>
            <p:nvPr/>
          </p:nvSpPr>
          <p:spPr bwMode="auto">
            <a:xfrm>
              <a:off x="4896" y="96"/>
              <a:ext cx="240" cy="240"/>
            </a:xfrm>
            <a:prstGeom prst="rect">
              <a:avLst/>
            </a:prstGeom>
            <a:solidFill>
              <a:schemeClr val="bg2"/>
            </a:solidFill>
            <a:ln w="57150">
              <a:solidFill>
                <a:schemeClr va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eaLnBrk="0" hangingPunct="0">
                <a:defRPr/>
              </a:pPr>
              <a:endParaRPr lang="en-US" b="0">
                <a:solidFill>
                  <a:srgbClr val="FFFFFF"/>
                </a:solidFill>
              </a:endParaRPr>
            </a:p>
          </p:txBody>
        </p:sp>
      </p:grpSp>
    </p:spTree>
    <p:extLst>
      <p:ext uri="{BB962C8B-B14F-4D97-AF65-F5344CB8AC3E}">
        <p14:creationId xmlns:p14="http://schemas.microsoft.com/office/powerpoint/2010/main" val="3929191602"/>
      </p:ext>
    </p:extLst>
  </p:cSld>
  <p:clrMap bg1="dk2" tx1="lt1" bg2="dk1" tx2="lt2" accent1="accent1" accent2="accent2" accent3="accent3" accent4="accent4" accent5="accent5" accent6="accent6" hlink="hlink" folHlink="folHlink"/>
  <p:sldLayoutIdLst>
    <p:sldLayoutId id="2147486060" r:id="rId1"/>
    <p:sldLayoutId id="2147486061" r:id="rId2"/>
    <p:sldLayoutId id="2147486062" r:id="rId3"/>
    <p:sldLayoutId id="2147486063" r:id="rId4"/>
    <p:sldLayoutId id="2147486064" r:id="rId5"/>
    <p:sldLayoutId id="2147486065" r:id="rId6"/>
    <p:sldLayoutId id="2147486066" r:id="rId7"/>
    <p:sldLayoutId id="2147486067" r:id="rId8"/>
    <p:sldLayoutId id="2147486068" r:id="rId9"/>
    <p:sldLayoutId id="2147486069" r:id="rId10"/>
    <p:sldLayoutId id="2147486070" r:id="rId11"/>
  </p:sldLayoutIdLs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2137109"/>
                                        </p:tgtEl>
                                        <p:attrNameLst>
                                          <p:attrName>style.visibility</p:attrName>
                                        </p:attrNameLst>
                                      </p:cBhvr>
                                      <p:to>
                                        <p:strVal val="visible"/>
                                      </p:to>
                                    </p:set>
                                    <p:animEffect transition="in" filter="wipe(up)">
                                      <p:cBhvr>
                                        <p:cTn id="7" dur="500"/>
                                        <p:tgtEl>
                                          <p:spTgt spid="2137109"/>
                                        </p:tgtEl>
                                      </p:cBhvr>
                                    </p:animEffect>
                                  </p:childTnLst>
                                </p:cTn>
                              </p:par>
                            </p:childTnLst>
                          </p:cTn>
                        </p:par>
                        <p:par>
                          <p:cTn id="8" fill="hold" nodeType="afterGroup">
                            <p:stCondLst>
                              <p:cond delay="500"/>
                            </p:stCondLst>
                            <p:childTnLst>
                              <p:par>
                                <p:cTn id="9" presetID="22" presetClass="entr" presetSubtype="1" fill="hold" nodeType="afterEffect">
                                  <p:stCondLst>
                                    <p:cond delay="0"/>
                                  </p:stCondLst>
                                  <p:childTnLst>
                                    <p:set>
                                      <p:cBhvr>
                                        <p:cTn id="10" dur="1" fill="hold">
                                          <p:stCondLst>
                                            <p:cond delay="0"/>
                                          </p:stCondLst>
                                        </p:cTn>
                                        <p:tgtEl>
                                          <p:spTgt spid="2137102"/>
                                        </p:tgtEl>
                                        <p:attrNameLst>
                                          <p:attrName>style.visibility</p:attrName>
                                        </p:attrNameLst>
                                      </p:cBhvr>
                                      <p:to>
                                        <p:strVal val="visible"/>
                                      </p:to>
                                    </p:set>
                                    <p:animEffect transition="in" filter="wipe(up)">
                                      <p:cBhvr>
                                        <p:cTn id="11" dur="500"/>
                                        <p:tgtEl>
                                          <p:spTgt spid="21371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rtl="0" eaLnBrk="0" fontAlgn="base" hangingPunct="0">
        <a:spcBef>
          <a:spcPct val="0"/>
        </a:spcBef>
        <a:spcAft>
          <a:spcPct val="0"/>
        </a:spcAft>
        <a:defRPr sz="4000">
          <a:solidFill>
            <a:schemeClr val="tx1"/>
          </a:solidFill>
          <a:latin typeface="+mj-lt"/>
          <a:ea typeface="+mj-ea"/>
          <a:cs typeface="ＭＳ Ｐゴシック" charset="0"/>
        </a:defRPr>
      </a:lvl1pPr>
      <a:lvl2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2pPr>
      <a:lvl3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3pPr>
      <a:lvl4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4pPr>
      <a:lvl5pPr algn="l" rtl="0" eaLnBrk="0" fontAlgn="base" hangingPunct="0">
        <a:spcBef>
          <a:spcPct val="0"/>
        </a:spcBef>
        <a:spcAft>
          <a:spcPct val="0"/>
        </a:spcAft>
        <a:defRPr sz="4000">
          <a:solidFill>
            <a:schemeClr val="tx1"/>
          </a:solidFill>
          <a:latin typeface="Helvetica" charset="0"/>
          <a:ea typeface="ＭＳ Ｐゴシック" charset="0"/>
          <a:cs typeface="ＭＳ Ｐゴシック" charset="0"/>
        </a:defRPr>
      </a:lvl5pPr>
      <a:lvl6pPr marL="457200" algn="l" rtl="0" fontAlgn="base">
        <a:spcBef>
          <a:spcPct val="0"/>
        </a:spcBef>
        <a:spcAft>
          <a:spcPct val="0"/>
        </a:spcAft>
        <a:defRPr sz="4000">
          <a:solidFill>
            <a:schemeClr val="tx1"/>
          </a:solidFill>
          <a:latin typeface="Helvetica" charset="0"/>
          <a:ea typeface="ＭＳ Ｐゴシック" charset="0"/>
        </a:defRPr>
      </a:lvl6pPr>
      <a:lvl7pPr marL="914400" algn="l" rtl="0" fontAlgn="base">
        <a:spcBef>
          <a:spcPct val="0"/>
        </a:spcBef>
        <a:spcAft>
          <a:spcPct val="0"/>
        </a:spcAft>
        <a:defRPr sz="4000">
          <a:solidFill>
            <a:schemeClr val="tx1"/>
          </a:solidFill>
          <a:latin typeface="Helvetica" charset="0"/>
          <a:ea typeface="ＭＳ Ｐゴシック" charset="0"/>
        </a:defRPr>
      </a:lvl7pPr>
      <a:lvl8pPr marL="1371600" algn="l" rtl="0" fontAlgn="base">
        <a:spcBef>
          <a:spcPct val="0"/>
        </a:spcBef>
        <a:spcAft>
          <a:spcPct val="0"/>
        </a:spcAft>
        <a:defRPr sz="4000">
          <a:solidFill>
            <a:schemeClr val="tx1"/>
          </a:solidFill>
          <a:latin typeface="Helvetica" charset="0"/>
          <a:ea typeface="ＭＳ Ｐゴシック" charset="0"/>
        </a:defRPr>
      </a:lvl8pPr>
      <a:lvl9pPr marL="1828800" algn="l" rtl="0" fontAlgn="base">
        <a:spcBef>
          <a:spcPct val="0"/>
        </a:spcBef>
        <a:spcAft>
          <a:spcPct val="0"/>
        </a:spcAft>
        <a:defRPr sz="4000">
          <a:solidFill>
            <a:schemeClr val="tx1"/>
          </a:solidFill>
          <a:latin typeface="Helvetica" charset="0"/>
          <a:ea typeface="ＭＳ Ｐゴシック"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28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75000"/>
        <a:buFont typeface="Wingdings" charset="0"/>
        <a:buChar char="n"/>
        <a:defRPr sz="2400">
          <a:solidFill>
            <a:schemeClr val="tx1"/>
          </a:solidFill>
          <a:latin typeface="+mn-lt"/>
          <a:ea typeface="+mn-ea"/>
        </a:defRPr>
      </a:lvl2pPr>
      <a:lvl3pPr marL="1143000" indent="-228600" algn="l" rtl="0" eaLnBrk="0" fontAlgn="base" hangingPunct="0">
        <a:spcBef>
          <a:spcPct val="20000"/>
        </a:spcBef>
        <a:spcAft>
          <a:spcPct val="0"/>
        </a:spcAft>
        <a:buClr>
          <a:schemeClr val="bg2"/>
        </a:buClr>
        <a:buSzPct val="75000"/>
        <a:buFont typeface="Wingdings" charset="0"/>
        <a:buChar char="n"/>
        <a:defRPr sz="2000">
          <a:solidFill>
            <a:schemeClr val="tx1"/>
          </a:solidFill>
          <a:latin typeface="+mn-lt"/>
          <a:ea typeface="+mn-ea"/>
        </a:defRPr>
      </a:lvl3pPr>
      <a:lvl4pPr marL="1600200" indent="-228600" algn="l" rtl="0" eaLnBrk="0" fontAlgn="base" hangingPunct="0">
        <a:spcBef>
          <a:spcPct val="20000"/>
        </a:spcBef>
        <a:spcAft>
          <a:spcPct val="0"/>
        </a:spcAft>
        <a:buClr>
          <a:schemeClr val="tx2"/>
        </a:buClr>
        <a:buSzPct val="75000"/>
        <a:buFont typeface="Wingdings" charset="0"/>
        <a:buChar char="n"/>
        <a:defRPr>
          <a:solidFill>
            <a:schemeClr val="tx1"/>
          </a:solidFill>
          <a:latin typeface="+mn-lt"/>
          <a:ea typeface="+mn-ea"/>
        </a:defRPr>
      </a:lvl4pPr>
      <a:lvl5pPr marL="2057400" indent="-228600" algn="l" rtl="0" eaLnBrk="0" fontAlgn="base" hangingPunct="0">
        <a:spcBef>
          <a:spcPct val="20000"/>
        </a:spcBef>
        <a:spcAft>
          <a:spcPct val="0"/>
        </a:spcAft>
        <a:buClr>
          <a:schemeClr val="accent1"/>
        </a:buClr>
        <a:buSzPct val="75000"/>
        <a:buFont typeface="Wingdings" charset="0"/>
        <a:buChar char="n"/>
        <a:defRPr>
          <a:solidFill>
            <a:schemeClr val="tx1"/>
          </a:solidFill>
          <a:latin typeface="+mn-lt"/>
          <a:ea typeface="+mn-ea"/>
        </a:defRPr>
      </a:lvl5pPr>
      <a:lvl6pPr marL="25146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6pPr>
      <a:lvl7pPr marL="29718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7pPr>
      <a:lvl8pPr marL="34290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8pPr>
      <a:lvl9pPr marL="3886200" indent="-228600" algn="l" rtl="0" fontAlgn="base">
        <a:spcBef>
          <a:spcPct val="20000"/>
        </a:spcBef>
        <a:spcAft>
          <a:spcPct val="0"/>
        </a:spcAft>
        <a:buClr>
          <a:schemeClr val="accent1"/>
        </a:buClr>
        <a:buSzPct val="75000"/>
        <a:buFont typeface="Wingdings" charset="0"/>
        <a:buChar char="n"/>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4"/>
          <a:srcRect/>
          <a:tile tx="0" ty="0" sx="100000" sy="100000" flip="none" algn="tl"/>
        </a:blipFill>
        <a:effectLst/>
      </p:bgPr>
    </p:bg>
    <p:spTree>
      <p:nvGrpSpPr>
        <p:cNvPr id="1" name=""/>
        <p:cNvGrpSpPr/>
        <p:nvPr/>
      </p:nvGrpSpPr>
      <p:grpSpPr>
        <a:xfrm>
          <a:off x="0" y="0"/>
          <a:ext cx="0" cy="0"/>
          <a:chOff x="0" y="0"/>
          <a:chExt cx="0" cy="0"/>
        </a:xfrm>
      </p:grpSpPr>
      <p:pic>
        <p:nvPicPr>
          <p:cNvPr id="65538" name="Picture 2" descr="Expbann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defRPr>
            </a:lvl1pPr>
          </a:lstStyle>
          <a:p>
            <a:fld id="{B2672C52-51BC-D94E-9D46-F6796117C434}" type="datetime1">
              <a:rPr lang="en-US"/>
              <a:pPr/>
              <a:t>7/6/20</a:t>
            </a:fld>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4BDBA322-116F-F641-A1F2-D52DB8943263}" type="slidenum">
              <a:rPr lang="en-US"/>
              <a:pPr/>
              <a:t>‹#›</a:t>
            </a:fld>
            <a:endParaRPr lang="en-US"/>
          </a:p>
        </p:txBody>
      </p:sp>
      <p:pic>
        <p:nvPicPr>
          <p:cNvPr id="65543" name="Picture 7" descr="EXPHORSA"/>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5544"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4999" r:id="rId1"/>
    <p:sldLayoutId id="2147485013" r:id="rId2"/>
  </p:sldLayoutIdLst>
  <p:hf hdr="0" ftr="0" dt="0"/>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Times New Roman" pitchFamily="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Times New Roman" pitchFamily="8" charset="0"/>
        </a:defRPr>
      </a:lvl6pPr>
      <a:lvl7pPr marL="914400" algn="l" rtl="0" fontAlgn="base">
        <a:spcBef>
          <a:spcPct val="0"/>
        </a:spcBef>
        <a:spcAft>
          <a:spcPct val="0"/>
        </a:spcAft>
        <a:defRPr sz="4400">
          <a:solidFill>
            <a:schemeClr val="tx2"/>
          </a:solidFill>
          <a:latin typeface="Times New Roman" pitchFamily="8" charset="0"/>
        </a:defRPr>
      </a:lvl7pPr>
      <a:lvl8pPr marL="1371600" algn="l" rtl="0" fontAlgn="base">
        <a:spcBef>
          <a:spcPct val="0"/>
        </a:spcBef>
        <a:spcAft>
          <a:spcPct val="0"/>
        </a:spcAft>
        <a:defRPr sz="4400">
          <a:solidFill>
            <a:schemeClr val="tx2"/>
          </a:solidFill>
          <a:latin typeface="Times New Roman" pitchFamily="8" charset="0"/>
        </a:defRPr>
      </a:lvl8pPr>
      <a:lvl9pPr marL="1828800" algn="l" rtl="0" fontAlgn="base">
        <a:spcBef>
          <a:spcPct val="0"/>
        </a:spcBef>
        <a:spcAft>
          <a:spcPct val="0"/>
        </a:spcAft>
        <a:defRPr sz="4400">
          <a:solidFill>
            <a:schemeClr val="tx2"/>
          </a:solidFill>
          <a:latin typeface="Times New Roman" pitchFamily="8" charset="0"/>
        </a:defRPr>
      </a:lvl9pPr>
    </p:titleStyle>
    <p:bodyStyle>
      <a:lvl1pPr marL="342900" indent="-342900" algn="l" rtl="0" eaLnBrk="0" fontAlgn="base" hangingPunct="0">
        <a:spcBef>
          <a:spcPct val="20000"/>
        </a:spcBef>
        <a:spcAft>
          <a:spcPct val="0"/>
        </a:spcAft>
        <a:buBlip>
          <a:blip r:embed="rId7"/>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accent2"/>
        </a:buClr>
        <a:buFont typeface="Wingdings" charset="0"/>
        <a:buBlip>
          <a:blip r:embed="rId8"/>
        </a:buBlip>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6pPr>
      <a:lvl7pPr marL="29718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7pPr>
      <a:lvl8pPr marL="34290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8pPr>
      <a:lvl9pPr marL="3886200" indent="-228600" algn="l" rtl="0" fontAlgn="base">
        <a:spcBef>
          <a:spcPct val="20000"/>
        </a:spcBef>
        <a:spcAft>
          <a:spcPct val="0"/>
        </a:spcAft>
        <a:buClr>
          <a:schemeClr val="tx2"/>
        </a:buClr>
        <a:buFont typeface="Wingdings" pitchFamily="8" charset="2"/>
        <a:buChar char="s"/>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14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sz="1400"/>
            </a:lvl1pPr>
          </a:lstStyle>
          <a:p>
            <a:pPr algn="l">
              <a:defRPr/>
            </a:pPr>
            <a:endParaRPr lang="en-US" b="0">
              <a:solidFill>
                <a:srgbClr val="000000"/>
              </a:solidFill>
            </a:endParaRPr>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sz="1400"/>
            </a:lvl1pPr>
          </a:lstStyle>
          <a:p>
            <a:pPr>
              <a:defRPr/>
            </a:pPr>
            <a:endParaRPr lang="en-US" b="0">
              <a:solidFill>
                <a:srgbClr val="000000"/>
              </a:solidFill>
            </a:endParaRPr>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B8B3D5B2-25A4-AD47-B3E8-F2D296ADB66C}" type="slidenum">
              <a:rPr lang="en-US" b="0">
                <a:solidFill>
                  <a:srgbClr val="000000"/>
                </a:solidFill>
              </a:rPr>
              <a:pPr>
                <a:defRPr/>
              </a:pPr>
              <a:t>‹#›</a:t>
            </a:fld>
            <a:endParaRPr lang="en-US" b="0">
              <a:solidFill>
                <a:srgbClr val="000000"/>
              </a:solidFill>
            </a:endParaRPr>
          </a:p>
        </p:txBody>
      </p:sp>
    </p:spTree>
    <p:extLst>
      <p:ext uri="{BB962C8B-B14F-4D97-AF65-F5344CB8AC3E}">
        <p14:creationId xmlns:p14="http://schemas.microsoft.com/office/powerpoint/2010/main" val="204976229"/>
      </p:ext>
    </p:extLst>
  </p:cSld>
  <p:clrMap bg1="lt1" tx1="dk1" bg2="lt2" tx2="dk2" accent1="accent1" accent2="accent2" accent3="accent3" accent4="accent4" accent5="accent5" accent6="accent6" hlink="hlink" folHlink="folHlink"/>
  <p:sldLayoutIdLst>
    <p:sldLayoutId id="2147486072" r:id="rId1"/>
    <p:sldLayoutId id="2147486073" r:id="rId2"/>
    <p:sldLayoutId id="2147486074" r:id="rId3"/>
    <p:sldLayoutId id="2147486075" r:id="rId4"/>
    <p:sldLayoutId id="2147486076" r:id="rId5"/>
    <p:sldLayoutId id="2147486077" r:id="rId6"/>
    <p:sldLayoutId id="2147486078" r:id="rId7"/>
    <p:sldLayoutId id="2147486079" r:id="rId8"/>
    <p:sldLayoutId id="2147486080" r:id="rId9"/>
    <p:sldLayoutId id="2147486081" r:id="rId10"/>
    <p:sldLayoutId id="2147486082" r:id="rId11"/>
  </p:sldLayoutIdLst>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charset="0"/>
          <a:ea typeface="ＭＳ Ｐゴシック" charset="0"/>
        </a:defRPr>
      </a:lvl6pPr>
      <a:lvl7pPr marL="914400" algn="ctr" rtl="0" fontAlgn="base">
        <a:spcBef>
          <a:spcPct val="0"/>
        </a:spcBef>
        <a:spcAft>
          <a:spcPct val="0"/>
        </a:spcAft>
        <a:defRPr sz="4400">
          <a:solidFill>
            <a:schemeClr val="tx2"/>
          </a:solidFill>
          <a:latin typeface="Arial" charset="0"/>
          <a:ea typeface="ＭＳ Ｐゴシック" charset="0"/>
        </a:defRPr>
      </a:lvl7pPr>
      <a:lvl8pPr marL="1371600" algn="ctr" rtl="0" fontAlgn="base">
        <a:spcBef>
          <a:spcPct val="0"/>
        </a:spcBef>
        <a:spcAft>
          <a:spcPct val="0"/>
        </a:spcAft>
        <a:defRPr sz="4400">
          <a:solidFill>
            <a:schemeClr val="tx2"/>
          </a:solidFill>
          <a:latin typeface="Arial" charset="0"/>
          <a:ea typeface="ＭＳ Ｐゴシック" charset="0"/>
        </a:defRPr>
      </a:lvl8pPr>
      <a:lvl9pPr marL="1828800" algn="ctr"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2466" name="Picture 2"/>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1139" name="Rectangle 3"/>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40" name="Rectangle 4"/>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1141" name="Rectangle 5"/>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eaLnBrk="1" hangingPunct="1">
              <a:defRPr kumimoji="1" sz="1400">
                <a:latin typeface="+mn-lt"/>
              </a:defRPr>
            </a:lvl1pPr>
          </a:lstStyle>
          <a:p>
            <a:pPr algn="l">
              <a:defRPr/>
            </a:pPr>
            <a:endParaRPr lang="en-US" b="0">
              <a:solidFill>
                <a:srgbClr val="BBE0E3"/>
              </a:solidFill>
              <a:latin typeface="Helvetica"/>
            </a:endParaRPr>
          </a:p>
        </p:txBody>
      </p:sp>
      <p:sp>
        <p:nvSpPr>
          <p:cNvPr id="91142" name="Rectangle 6"/>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eaLnBrk="1" hangingPunct="1">
              <a:defRPr kumimoji="1" sz="1400">
                <a:latin typeface="+mn-lt"/>
              </a:defRPr>
            </a:lvl1pPr>
          </a:lstStyle>
          <a:p>
            <a:pPr>
              <a:defRPr/>
            </a:pPr>
            <a:endParaRPr lang="en-US" b="0">
              <a:solidFill>
                <a:srgbClr val="BBE0E3"/>
              </a:solidFill>
              <a:latin typeface="Helvetica"/>
            </a:endParaRPr>
          </a:p>
        </p:txBody>
      </p:sp>
      <p:sp>
        <p:nvSpPr>
          <p:cNvPr id="91143" name="Rectangle 7"/>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eaLnBrk="1" hangingPunct="1">
              <a:defRPr kumimoji="1" sz="1400">
                <a:latin typeface="+mn-lt"/>
              </a:defRPr>
            </a:lvl1pPr>
          </a:lstStyle>
          <a:p>
            <a:pPr>
              <a:defRPr/>
            </a:pPr>
            <a:fld id="{094A841E-0BE7-4B46-B76B-853CF2A035E5}" type="slidenum">
              <a:rPr lang="en-US" b="0">
                <a:solidFill>
                  <a:srgbClr val="BBE0E3"/>
                </a:solidFill>
                <a:latin typeface="Helvetica"/>
              </a:rPr>
              <a:pPr>
                <a:defRPr/>
              </a:pPr>
              <a:t>‹#›</a:t>
            </a:fld>
            <a:endParaRPr lang="en-US" b="0">
              <a:solidFill>
                <a:srgbClr val="BBE0E3"/>
              </a:solidFill>
              <a:latin typeface="Helvetica"/>
            </a:endParaRPr>
          </a:p>
        </p:txBody>
      </p:sp>
    </p:spTree>
    <p:extLst>
      <p:ext uri="{BB962C8B-B14F-4D97-AF65-F5344CB8AC3E}">
        <p14:creationId xmlns:p14="http://schemas.microsoft.com/office/powerpoint/2010/main" val="3703501576"/>
      </p:ext>
    </p:extLst>
  </p:cSld>
  <p:clrMap bg1="dk2" tx1="lt1" bg2="dk1" tx2="lt2" accent1="accent1" accent2="accent2" accent3="accent3" accent4="accent4" accent5="accent5" accent6="accent6" hlink="hlink" folHlink="folHlink"/>
  <p:sldLayoutIdLst>
    <p:sldLayoutId id="2147486096" r:id="rId1"/>
    <p:sldLayoutId id="2147486097" r:id="rId2"/>
    <p:sldLayoutId id="2147486098" r:id="rId3"/>
    <p:sldLayoutId id="2147486099" r:id="rId4"/>
    <p:sldLayoutId id="2147486100" r:id="rId5"/>
    <p:sldLayoutId id="2147486101" r:id="rId6"/>
    <p:sldLayoutId id="2147486102" r:id="rId7"/>
    <p:sldLayoutId id="2147486103" r:id="rId8"/>
    <p:sldLayoutId id="2147486104" r:id="rId9"/>
    <p:sldLayoutId id="2147486105" r:id="rId10"/>
    <p:sldLayoutId id="2147486106" r:id="rId11"/>
  </p:sldLayoutIdLst>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bwMode="auto">
          <a:xfrm>
            <a:off x="1371600" y="533400"/>
            <a:ext cx="7543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45059" name="Rectangle 3"/>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000000"/>
                </a:solidFill>
                <a:latin typeface="Times New Roman" pitchFamily="-112" charset="0"/>
                <a:ea typeface="Times New Roman" charset="0"/>
                <a:cs typeface="Times New Roman" charset="0"/>
              </a:defRPr>
            </a:lvl1pPr>
          </a:lstStyle>
          <a:p>
            <a:pPr algn="l">
              <a:defRPr/>
            </a:pPr>
            <a:endParaRPr lang="en-US" b="0"/>
          </a:p>
        </p:txBody>
      </p:sp>
      <p:sp>
        <p:nvSpPr>
          <p:cNvPr id="45060" name="Rectangle 4"/>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000000"/>
                </a:solidFill>
                <a:latin typeface="Times New Roman" pitchFamily="-112" charset="0"/>
                <a:ea typeface="Times New Roman" charset="0"/>
                <a:cs typeface="Times New Roman" charset="0"/>
              </a:defRPr>
            </a:lvl1pPr>
          </a:lstStyle>
          <a:p>
            <a:pPr>
              <a:defRPr/>
            </a:pPr>
            <a:endParaRPr lang="en-US" b="0"/>
          </a:p>
        </p:txBody>
      </p:sp>
      <p:sp>
        <p:nvSpPr>
          <p:cNvPr id="45061" name="Rectangle 5"/>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000000"/>
                </a:solidFill>
                <a:cs typeface="Times New Roman" charset="0"/>
              </a:defRPr>
            </a:lvl1pPr>
          </a:lstStyle>
          <a:p>
            <a:pPr>
              <a:defRPr/>
            </a:pPr>
            <a:fld id="{3592D86D-E5B0-F846-AB9E-12617EACDAA7}" type="slidenum">
              <a:rPr lang="en-US" b="0">
                <a:latin typeface="Times New Roman" charset="0"/>
              </a:rPr>
              <a:pPr>
                <a:defRPr/>
              </a:pPr>
              <a:t>‹#›</a:t>
            </a:fld>
            <a:endParaRPr lang="en-US" b="0">
              <a:latin typeface="Times New Roman" charset="0"/>
            </a:endParaRPr>
          </a:p>
        </p:txBody>
      </p:sp>
      <p:pic>
        <p:nvPicPr>
          <p:cNvPr id="44038" name="Picture 6" descr="strtegic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12192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039" name="Rectangle 7"/>
          <p:cNvSpPr>
            <a:spLocks noGrp="1" noChangeArrowheads="1"/>
          </p:cNvSpPr>
          <p:nvPr>
            <p:ph type="body" idx="1"/>
          </p:nvPr>
        </p:nvSpPr>
        <p:spPr bwMode="auto">
          <a:xfrm>
            <a:off x="1371600" y="1981200"/>
            <a:ext cx="7620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4038538"/>
      </p:ext>
    </p:extLst>
  </p:cSld>
  <p:clrMap bg1="lt1" tx1="dk1" bg2="lt2" tx2="dk2" accent1="accent1" accent2="accent2" accent3="accent3" accent4="accent4" accent5="accent5" accent6="accent6" hlink="hlink" folHlink="folHlink"/>
  <p:sldLayoutIdLst>
    <p:sldLayoutId id="2147486156"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pitchFamily="-112" charset="0"/>
        </a:defRPr>
      </a:lvl6pPr>
      <a:lvl7pPr marL="914400" algn="ctr" rtl="0" fontAlgn="base">
        <a:spcBef>
          <a:spcPct val="0"/>
        </a:spcBef>
        <a:spcAft>
          <a:spcPct val="0"/>
        </a:spcAft>
        <a:defRPr sz="4400">
          <a:solidFill>
            <a:schemeClr val="tx2"/>
          </a:solidFill>
          <a:latin typeface="Times New Roman" pitchFamily="-112" charset="0"/>
        </a:defRPr>
      </a:lvl7pPr>
      <a:lvl8pPr marL="1371600" algn="ctr" rtl="0" fontAlgn="base">
        <a:spcBef>
          <a:spcPct val="0"/>
        </a:spcBef>
        <a:spcAft>
          <a:spcPct val="0"/>
        </a:spcAft>
        <a:defRPr sz="4400">
          <a:solidFill>
            <a:schemeClr val="tx2"/>
          </a:solidFill>
          <a:latin typeface="Times New Roman" pitchFamily="-112" charset="0"/>
        </a:defRPr>
      </a:lvl8pPr>
      <a:lvl9pPr marL="1828800" algn="ctr" rtl="0" fontAlgn="base">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lr>
          <a:schemeClr val="tx2"/>
        </a:buClr>
        <a:buFont typeface="Wingdings" charset="0"/>
        <a:buChar char="w"/>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95000"/>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5298"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0899" name="Rectangle 1027"/>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Times New Roman" charset="0"/>
                <a:ea typeface="+mn-ea"/>
                <a:cs typeface="+mn-cs"/>
              </a:defRPr>
            </a:lvl1pPr>
          </a:lstStyle>
          <a:p>
            <a:pPr>
              <a:defRPr/>
            </a:pPr>
            <a:endParaRPr lang="en-US"/>
          </a:p>
        </p:txBody>
      </p:sp>
      <p:sp>
        <p:nvSpPr>
          <p:cNvPr id="80900"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Times New Roman" charset="0"/>
                <a:ea typeface="+mn-ea"/>
                <a:cs typeface="+mn-cs"/>
              </a:defRPr>
            </a:lvl1pPr>
          </a:lstStyle>
          <a:p>
            <a:pPr>
              <a:defRPr/>
            </a:pPr>
            <a:endParaRPr lang="en-US"/>
          </a:p>
        </p:txBody>
      </p:sp>
      <p:sp>
        <p:nvSpPr>
          <p:cNvPr id="80901" name="Rectangle 1029"/>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0">
                <a:solidFill>
                  <a:srgbClr val="000000"/>
                </a:solidFill>
                <a:latin typeface="Times New Roman" charset="0"/>
              </a:defRPr>
            </a:lvl1pPr>
          </a:lstStyle>
          <a:p>
            <a:pPr>
              <a:defRPr/>
            </a:pPr>
            <a:fld id="{DC93D2DA-9461-5743-90AF-CECDAA480939}" type="slidenum">
              <a:rPr lang="en-US"/>
              <a:pPr>
                <a:defRPr/>
              </a:pPr>
              <a:t>‹#›</a:t>
            </a:fld>
            <a:endParaRPr lang="en-US"/>
          </a:p>
        </p:txBody>
      </p:sp>
    </p:spTree>
    <p:extLst>
      <p:ext uri="{BB962C8B-B14F-4D97-AF65-F5344CB8AC3E}">
        <p14:creationId xmlns:p14="http://schemas.microsoft.com/office/powerpoint/2010/main" val="3776056921"/>
      </p:ext>
    </p:extLst>
  </p:cSld>
  <p:clrMap bg1="lt1" tx1="dk1" bg2="lt2" tx2="dk2" accent1="accent1" accent2="accent2" accent3="accent3" accent4="accent4" accent5="accent5" accent6="accent6" hlink="hlink" folHlink="folHlink"/>
  <p:sldLayoutIdLst>
    <p:sldLayoutId id="2147486158" r:id="rId1"/>
    <p:sldLayoutId id="2147486159" r:id="rId2"/>
    <p:sldLayoutId id="2147486160" r:id="rId3"/>
    <p:sldLayoutId id="2147486161" r:id="rId4"/>
    <p:sldLayoutId id="2147486162" r:id="rId5"/>
    <p:sldLayoutId id="2147486163" r:id="rId6"/>
    <p:sldLayoutId id="2147486164" r:id="rId7"/>
    <p:sldLayoutId id="2147486165" r:id="rId8"/>
    <p:sldLayoutId id="2147486166" r:id="rId9"/>
    <p:sldLayoutId id="2147486167" r:id="rId10"/>
    <p:sldLayoutId id="214748616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11" charset="0"/>
        </a:defRPr>
      </a:lvl6pPr>
      <a:lvl7pPr marL="914400" algn="ctr" rtl="0" fontAlgn="base">
        <a:spcBef>
          <a:spcPct val="0"/>
        </a:spcBef>
        <a:spcAft>
          <a:spcPct val="0"/>
        </a:spcAft>
        <a:defRPr sz="4400">
          <a:solidFill>
            <a:schemeClr val="tx2"/>
          </a:solidFill>
          <a:latin typeface="Times New Roman" pitchFamily="-111" charset="0"/>
        </a:defRPr>
      </a:lvl7pPr>
      <a:lvl8pPr marL="1371600" algn="ctr" rtl="0" fontAlgn="base">
        <a:spcBef>
          <a:spcPct val="0"/>
        </a:spcBef>
        <a:spcAft>
          <a:spcPct val="0"/>
        </a:spcAft>
        <a:defRPr sz="4400">
          <a:solidFill>
            <a:schemeClr val="tx2"/>
          </a:solidFill>
          <a:latin typeface="Times New Roman" pitchFamily="-111" charset="0"/>
        </a:defRPr>
      </a:lvl8pPr>
      <a:lvl9pPr marL="1828800" algn="ctr"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987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987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Osaka"/>
                <a:cs typeface="Osaka"/>
              </a:defRPr>
            </a:lvl1pPr>
          </a:lstStyle>
          <a:p>
            <a:pPr>
              <a:defRPr/>
            </a:pPr>
            <a:endParaRPr lang="en-US"/>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0">
                <a:solidFill>
                  <a:srgbClr val="000000"/>
                </a:solidFill>
                <a:latin typeface="Arial" charset="0"/>
                <a:ea typeface="Osaka"/>
                <a:cs typeface="Osaka"/>
              </a:defRPr>
            </a:lvl1pPr>
          </a:lstStyle>
          <a:p>
            <a:pPr>
              <a:defRPr/>
            </a:pPr>
            <a:endParaRPr lang="en-US"/>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latin typeface="Arial" charset="0"/>
                <a:ea typeface="Osaka" charset="0"/>
                <a:cs typeface="Osaka" charset="0"/>
              </a:defRPr>
            </a:lvl1pPr>
          </a:lstStyle>
          <a:p>
            <a:pPr>
              <a:defRPr/>
            </a:pPr>
            <a:fld id="{E9202FA8-415F-DE4D-97ED-B7784AC97BA8}" type="slidenum">
              <a:rPr lang="en-US"/>
              <a:pPr>
                <a:defRPr/>
              </a:pPr>
              <a:t>‹#›</a:t>
            </a:fld>
            <a:endParaRPr lang="en-US"/>
          </a:p>
        </p:txBody>
      </p:sp>
    </p:spTree>
    <p:extLst>
      <p:ext uri="{BB962C8B-B14F-4D97-AF65-F5344CB8AC3E}">
        <p14:creationId xmlns:p14="http://schemas.microsoft.com/office/powerpoint/2010/main" val="3851456305"/>
      </p:ext>
    </p:extLst>
  </p:cSld>
  <p:clrMap bg1="lt1" tx1="dk1" bg2="lt2" tx2="dk2" accent1="accent1" accent2="accent2" accent3="accent3" accent4="accent4" accent5="accent5" accent6="accent6" hlink="hlink" folHlink="folHlink"/>
  <p:sldLayoutIdLst>
    <p:sldLayoutId id="2147486182" r:id="rId1"/>
    <p:sldLayoutId id="2147486183" r:id="rId2"/>
    <p:sldLayoutId id="2147486184" r:id="rId3"/>
    <p:sldLayoutId id="2147486185" r:id="rId4"/>
    <p:sldLayoutId id="2147486186" r:id="rId5"/>
    <p:sldLayoutId id="2147486187" r:id="rId6"/>
    <p:sldLayoutId id="2147486188" r:id="rId7"/>
    <p:sldLayoutId id="2147486189" r:id="rId8"/>
    <p:sldLayoutId id="2147486190" r:id="rId9"/>
    <p:sldLayoutId id="2147486191" r:id="rId10"/>
    <p:sldLayoutId id="2147486192"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eaLnBrk="0" hangingPunct="0">
              <a:defRPr/>
            </a:pPr>
            <a:endParaRPr lang="en-US" b="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eaLnBrk="0" hangingPunct="0">
              <a:defRPr/>
            </a:pPr>
            <a:endParaRPr lang="en-US" b="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eaLnBrk="0" hangingPunct="0">
              <a:defRPr/>
            </a:pPr>
            <a:fld id="{C7FCEC4A-0619-534F-AB0C-4C4D1986DF16}" type="slidenum">
              <a:rPr lang="en-US" b="0"/>
              <a:pPr eaLnBrk="0" hangingPunct="0">
                <a:defRPr/>
              </a:pPr>
              <a:t>‹#›</a:t>
            </a:fld>
            <a:endParaRPr lang="en-US" b="0"/>
          </a:p>
        </p:txBody>
      </p:sp>
    </p:spTree>
    <p:extLst>
      <p:ext uri="{BB962C8B-B14F-4D97-AF65-F5344CB8AC3E}">
        <p14:creationId xmlns:p14="http://schemas.microsoft.com/office/powerpoint/2010/main" val="1789047596"/>
      </p:ext>
    </p:extLst>
  </p:cSld>
  <p:clrMap bg1="lt1" tx1="dk1" bg2="lt2" tx2="dk2" accent1="accent1" accent2="accent2" accent3="accent3" accent4="accent4" accent5="accent5" accent6="accent6" hlink="hlink" folHlink="folHlink"/>
  <p:sldLayoutIdLst>
    <p:sldLayoutId id="2147486194" r:id="rId1"/>
    <p:sldLayoutId id="2147486195" r:id="rId2"/>
    <p:sldLayoutId id="2147486196" r:id="rId3"/>
    <p:sldLayoutId id="2147486197" r:id="rId4"/>
    <p:sldLayoutId id="2147486198" r:id="rId5"/>
    <p:sldLayoutId id="2147486199" r:id="rId6"/>
    <p:sldLayoutId id="2147486200" r:id="rId7"/>
    <p:sldLayoutId id="2147486201" r:id="rId8"/>
    <p:sldLayoutId id="2147486202" r:id="rId9"/>
    <p:sldLayoutId id="2147486203" r:id="rId10"/>
    <p:sldLayoutId id="2147486204" r:id="rId11"/>
    <p:sldLayoutId id="2147486205" r:id="rId12"/>
    <p:sldLayoutId id="2147486206"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734794017"/>
      </p:ext>
    </p:extLst>
  </p:cSld>
  <p:clrMap bg1="lt1" tx1="dk1" bg2="lt2" tx2="dk2" accent1="accent1" accent2="accent2" accent3="accent3" accent4="accent4" accent5="accent5" accent6="accent6" hlink="hlink" folHlink="folHlink"/>
  <p:sldLayoutIdLst>
    <p:sldLayoutId id="2147486246" r:id="rId1"/>
    <p:sldLayoutId id="2147486247" r:id="rId2"/>
    <p:sldLayoutId id="2147486248" r:id="rId3"/>
    <p:sldLayoutId id="2147486249" r:id="rId4"/>
    <p:sldLayoutId id="2147486250" r:id="rId5"/>
    <p:sldLayoutId id="2147486251" r:id="rId6"/>
    <p:sldLayoutId id="2147486252" r:id="rId7"/>
    <p:sldLayoutId id="2147486253" r:id="rId8"/>
    <p:sldLayoutId id="2147486254" r:id="rId9"/>
    <p:sldLayoutId id="2147486255" r:id="rId10"/>
    <p:sldLayoutId id="2147486256" r:id="rId11"/>
    <p:sldLayoutId id="2147486257" r:id="rId12"/>
    <p:sldLayoutId id="2147486258"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pic>
        <p:nvPicPr>
          <p:cNvPr id="1314818" name="Picture 6" descr="ticket7R.png"/>
          <p:cNvPicPr>
            <a:picLocks noChangeAspect="1"/>
          </p:cNvPicPr>
          <p:nvPr/>
        </p:nvPicPr>
        <p:blipFill>
          <a:blip r:embed="rId14" cstate="screen">
            <a:extLst>
              <a:ext uri="{28A0092B-C50C-407E-A947-70E740481C1C}">
                <a14:useLocalDpi xmlns:a14="http://schemas.microsoft.com/office/drawing/2010/main"/>
              </a:ext>
            </a:extLst>
          </a:blip>
          <a:srcRect/>
          <a:stretch>
            <a:fillRect/>
          </a:stretch>
        </p:blipFill>
        <p:spPr bwMode="auto">
          <a:xfrm rot="1082531">
            <a:off x="5549905" y="1755780"/>
            <a:ext cx="1096963" cy="55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19" name="Picture 7" descr="ticket8R.png"/>
          <p:cNvPicPr>
            <a:picLocks noChangeAspect="1"/>
          </p:cNvPicPr>
          <p:nvPr/>
        </p:nvPicPr>
        <p:blipFill>
          <a:blip r:embed="rId15" cstate="screen">
            <a:extLst>
              <a:ext uri="{28A0092B-C50C-407E-A947-70E740481C1C}">
                <a14:useLocalDpi xmlns:a14="http://schemas.microsoft.com/office/drawing/2010/main"/>
              </a:ext>
            </a:extLst>
          </a:blip>
          <a:srcRect/>
          <a:stretch>
            <a:fillRect/>
          </a:stretch>
        </p:blipFill>
        <p:spPr bwMode="auto">
          <a:xfrm rot="-887743">
            <a:off x="5383213" y="2155825"/>
            <a:ext cx="1096962" cy="555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14820" name="Picture 8" descr="42-16393499.png"/>
          <p:cNvPicPr>
            <a:picLocks noChangeAspect="1"/>
          </p:cNvPicPr>
          <p:nvPr/>
        </p:nvPicPr>
        <p:blipFill>
          <a:blip r:embed="rId16" cstate="screen">
            <a:extLst>
              <a:ext uri="{28A0092B-C50C-407E-A947-70E740481C1C}">
                <a14:useLocalDpi xmlns:a14="http://schemas.microsoft.com/office/drawing/2010/main"/>
              </a:ext>
            </a:extLst>
          </a:blip>
          <a:srcRect/>
          <a:stretch>
            <a:fillRect/>
          </a:stretch>
        </p:blipFill>
        <p:spPr bwMode="auto">
          <a:xfrm>
            <a:off x="2516188" y="304800"/>
            <a:ext cx="3427412" cy="434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Placeholder 1"/>
          <p:cNvSpPr>
            <a:spLocks noGrp="1"/>
          </p:cNvSpPr>
          <p:nvPr>
            <p:ph type="title"/>
          </p:nvPr>
        </p:nvSpPr>
        <p:spPr>
          <a:xfrm>
            <a:off x="685805" y="120650"/>
            <a:ext cx="7770813" cy="1430338"/>
          </a:xfrm>
          <a:prstGeom prst="rect">
            <a:avLst/>
          </a:prstGeom>
        </p:spPr>
        <p:txBody>
          <a:bodyPr vert="horz" wrap="square" lIns="91416" tIns="45709" rIns="91416" bIns="45709" numCol="1" anchor="ctr" anchorCtr="0" compatLnSpc="1">
            <a:prstTxWarp prst="textNoShape">
              <a:avLst/>
            </a:prstTxWarp>
            <a:normAutofit/>
          </a:bodyPr>
          <a:lstStyle/>
          <a:p>
            <a:pPr lvl="0"/>
            <a:r>
              <a:rPr lang="en-US"/>
              <a:t>Click to edit Master title style</a:t>
            </a:r>
          </a:p>
        </p:txBody>
      </p:sp>
      <p:sp>
        <p:nvSpPr>
          <p:cNvPr id="3" name="Text Placeholder 2"/>
          <p:cNvSpPr>
            <a:spLocks noGrp="1"/>
          </p:cNvSpPr>
          <p:nvPr>
            <p:ph type="body" idx="1"/>
          </p:nvPr>
        </p:nvSpPr>
        <p:spPr>
          <a:xfrm>
            <a:off x="685805" y="1752601"/>
            <a:ext cx="7770813" cy="4373563"/>
          </a:xfrm>
          <a:prstGeom prst="rect">
            <a:avLst/>
          </a:prstGeom>
        </p:spPr>
        <p:txBody>
          <a:bodyPr vert="horz" wrap="square" lIns="91416" tIns="45709" rIns="91416" bIns="45709" numCol="1" anchor="t" anchorCtr="0" compatLnSpc="1">
            <a:prstTxWarp prst="textNoShape">
              <a:avLst/>
            </a:prstTxWarp>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6619876" y="6356355"/>
            <a:ext cx="2133600" cy="365125"/>
          </a:xfrm>
          <a:prstGeom prst="rect">
            <a:avLst/>
          </a:prstGeom>
        </p:spPr>
        <p:txBody>
          <a:bodyPr vert="horz" wrap="square" lIns="91416" tIns="45709" rIns="91416" bIns="45709"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1" name="Footer Placeholder 4"/>
          <p:cNvSpPr>
            <a:spLocks noGrp="1"/>
          </p:cNvSpPr>
          <p:nvPr>
            <p:ph type="ftr" sz="quarter" idx="3"/>
          </p:nvPr>
        </p:nvSpPr>
        <p:spPr>
          <a:xfrm>
            <a:off x="354013" y="6356355"/>
            <a:ext cx="2895600" cy="365125"/>
          </a:xfrm>
          <a:prstGeom prst="rect">
            <a:avLst/>
          </a:prstGeom>
        </p:spPr>
        <p:txBody>
          <a:bodyPr vert="horz" wrap="square" lIns="91416" tIns="45709" rIns="91416" bIns="45709"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endParaRPr lang="en-US" b="0">
              <a:latin typeface="Calisto MT"/>
              <a:cs typeface="ＭＳ Ｐゴシック"/>
            </a:endParaRPr>
          </a:p>
        </p:txBody>
      </p:sp>
      <p:sp>
        <p:nvSpPr>
          <p:cNvPr id="12" name="Slide Number Placeholder 5"/>
          <p:cNvSpPr>
            <a:spLocks noGrp="1"/>
          </p:cNvSpPr>
          <p:nvPr>
            <p:ph type="sldNum" sz="quarter" idx="4"/>
          </p:nvPr>
        </p:nvSpPr>
        <p:spPr>
          <a:xfrm>
            <a:off x="4229100" y="6356355"/>
            <a:ext cx="685800" cy="365125"/>
          </a:xfrm>
          <a:prstGeom prst="rect">
            <a:avLst/>
          </a:prstGeom>
        </p:spPr>
        <p:txBody>
          <a:bodyPr vert="horz" wrap="square" lIns="91416" tIns="45709" rIns="91416" bIns="45709"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fld id="{BCD758E6-FC33-1941-9049-44C9928590B4}" type="slidenum">
              <a:rPr lang="en-US" b="0" smtClean="0">
                <a:latin typeface="Calisto MT"/>
                <a:cs typeface="ＭＳ Ｐゴシック"/>
              </a:rPr>
              <a:pPr/>
              <a:t>‹#›</a:t>
            </a:fld>
            <a:endParaRPr lang="en-US" b="0">
              <a:latin typeface="Calisto MT"/>
              <a:cs typeface="ＭＳ Ｐゴシック"/>
            </a:endParaRPr>
          </a:p>
        </p:txBody>
      </p:sp>
    </p:spTree>
    <p:extLst>
      <p:ext uri="{BB962C8B-B14F-4D97-AF65-F5344CB8AC3E}">
        <p14:creationId xmlns:p14="http://schemas.microsoft.com/office/powerpoint/2010/main" val="1199156211"/>
      </p:ext>
    </p:extLst>
  </p:cSld>
  <p:clrMap bg1="dk2" tx1="lt1" bg2="dk1" tx2="lt2" accent1="accent1" accent2="accent2" accent3="accent3" accent4="accent4" accent5="accent5" accent6="accent6" hlink="hlink" folHlink="folHlink"/>
  <p:sldLayoutIdLst>
    <p:sldLayoutId id="2147486260" r:id="rId1"/>
    <p:sldLayoutId id="2147486261" r:id="rId2"/>
    <p:sldLayoutId id="2147486262" r:id="rId3"/>
    <p:sldLayoutId id="2147486263" r:id="rId4"/>
    <p:sldLayoutId id="2147486264" r:id="rId5"/>
    <p:sldLayoutId id="2147486265" r:id="rId6"/>
    <p:sldLayoutId id="2147486266" r:id="rId7"/>
    <p:sldLayoutId id="2147486267" r:id="rId8"/>
    <p:sldLayoutId id="2147486268" r:id="rId9"/>
    <p:sldLayoutId id="2147486269" r:id="rId10"/>
    <p:sldLayoutId id="2147486270" r:id="rId11"/>
  </p:sldLayoutIdLst>
  <p:txStyles>
    <p:titleStyle>
      <a:lvl1pPr algn="ctr" rtl="0" fontAlgn="base">
        <a:spcBef>
          <a:spcPct val="0"/>
        </a:spcBef>
        <a:spcAft>
          <a:spcPct val="0"/>
        </a:spcAft>
        <a:defRPr sz="4800">
          <a:solidFill>
            <a:schemeClr val="tx1"/>
          </a:solidFill>
          <a:latin typeface="+mj-lt"/>
          <a:ea typeface="+mj-ea"/>
          <a:cs typeface="+mj-cs"/>
        </a:defRPr>
      </a:lvl1pPr>
      <a:lvl2pPr algn="ctr" rtl="0" fontAlgn="base">
        <a:spcBef>
          <a:spcPct val="0"/>
        </a:spcBef>
        <a:spcAft>
          <a:spcPct val="0"/>
        </a:spcAft>
        <a:defRPr sz="4800">
          <a:solidFill>
            <a:schemeClr val="tx1"/>
          </a:solidFill>
          <a:latin typeface="Calisto MT" charset="0"/>
          <a:ea typeface="ＭＳ Ｐゴシック" charset="0"/>
          <a:cs typeface="ＭＳ Ｐゴシック" charset="0"/>
        </a:defRPr>
      </a:lvl2pPr>
      <a:lvl3pPr algn="ctr" rtl="0" fontAlgn="base">
        <a:spcBef>
          <a:spcPct val="0"/>
        </a:spcBef>
        <a:spcAft>
          <a:spcPct val="0"/>
        </a:spcAft>
        <a:defRPr sz="4800">
          <a:solidFill>
            <a:schemeClr val="tx1"/>
          </a:solidFill>
          <a:latin typeface="Calisto MT" charset="0"/>
          <a:ea typeface="ＭＳ Ｐゴシック" charset="0"/>
          <a:cs typeface="ＭＳ Ｐゴシック" charset="0"/>
        </a:defRPr>
      </a:lvl3pPr>
      <a:lvl4pPr algn="ctr" rtl="0" fontAlgn="base">
        <a:spcBef>
          <a:spcPct val="0"/>
        </a:spcBef>
        <a:spcAft>
          <a:spcPct val="0"/>
        </a:spcAft>
        <a:defRPr sz="4800">
          <a:solidFill>
            <a:schemeClr val="tx1"/>
          </a:solidFill>
          <a:latin typeface="Calisto MT" charset="0"/>
          <a:ea typeface="ＭＳ Ｐゴシック" charset="0"/>
          <a:cs typeface="ＭＳ Ｐゴシック" charset="0"/>
        </a:defRPr>
      </a:lvl4pPr>
      <a:lvl5pPr algn="ctr" rtl="0" fontAlgn="base">
        <a:spcBef>
          <a:spcPct val="0"/>
        </a:spcBef>
        <a:spcAft>
          <a:spcPct val="0"/>
        </a:spcAft>
        <a:defRPr sz="4800">
          <a:solidFill>
            <a:schemeClr val="tx1"/>
          </a:solidFill>
          <a:latin typeface="Calisto MT" charset="0"/>
          <a:ea typeface="ＭＳ Ｐゴシック" charset="0"/>
          <a:cs typeface="ＭＳ Ｐゴシック" charset="0"/>
        </a:defRPr>
      </a:lvl5pPr>
      <a:lvl6pPr marL="457082"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165"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25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332"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813" indent="-342813" algn="l" rtl="0" fontAlgn="base">
        <a:spcBef>
          <a:spcPts val="2000"/>
        </a:spcBef>
        <a:spcAft>
          <a:spcPct val="0"/>
        </a:spcAft>
        <a:buBlip>
          <a:blip r:embed="rId17"/>
        </a:buBlip>
        <a:defRPr sz="2200">
          <a:solidFill>
            <a:schemeClr val="tx1"/>
          </a:solidFill>
          <a:latin typeface="+mn-lt"/>
          <a:ea typeface="+mn-ea"/>
          <a:cs typeface="+mn-cs"/>
        </a:defRPr>
      </a:lvl1pPr>
      <a:lvl2pPr marL="685625" indent="-336463" algn="l" rtl="0" fontAlgn="base">
        <a:spcBef>
          <a:spcPts val="600"/>
        </a:spcBef>
        <a:spcAft>
          <a:spcPct val="0"/>
        </a:spcAft>
        <a:buBlip>
          <a:blip r:embed="rId17"/>
        </a:buBlip>
        <a:defRPr sz="2000">
          <a:solidFill>
            <a:schemeClr val="tx1"/>
          </a:solidFill>
          <a:latin typeface="+mn-lt"/>
          <a:ea typeface="+mn-ea"/>
        </a:defRPr>
      </a:lvl2pPr>
      <a:lvl3pPr marL="1034785" indent="-349160" algn="l" rtl="0" fontAlgn="base">
        <a:spcBef>
          <a:spcPts val="600"/>
        </a:spcBef>
        <a:spcAft>
          <a:spcPct val="0"/>
        </a:spcAft>
        <a:buBlip>
          <a:blip r:embed="rId17"/>
        </a:buBlip>
        <a:defRPr>
          <a:solidFill>
            <a:schemeClr val="tx1"/>
          </a:solidFill>
          <a:latin typeface="+mn-lt"/>
          <a:ea typeface="+mn-ea"/>
        </a:defRPr>
      </a:lvl3pPr>
      <a:lvl4pPr marL="1371250" indent="-336463" algn="l" rtl="0" fontAlgn="base">
        <a:spcBef>
          <a:spcPts val="600"/>
        </a:spcBef>
        <a:spcAft>
          <a:spcPct val="0"/>
        </a:spcAft>
        <a:buBlip>
          <a:blip r:embed="rId17"/>
        </a:buBlip>
        <a:defRPr>
          <a:solidFill>
            <a:schemeClr val="tx1"/>
          </a:solidFill>
          <a:latin typeface="+mn-lt"/>
          <a:ea typeface="+mn-ea"/>
        </a:defRPr>
      </a:lvl4pPr>
      <a:lvl5pPr marL="1720410" indent="-349160" algn="l" rtl="0" fontAlgn="base">
        <a:spcBef>
          <a:spcPts val="600"/>
        </a:spcBef>
        <a:spcAft>
          <a:spcPct val="0"/>
        </a:spcAft>
        <a:buBlip>
          <a:blip r:embed="rId17"/>
        </a:buBlip>
        <a:defRPr>
          <a:solidFill>
            <a:schemeClr val="tx1"/>
          </a:solidFill>
          <a:latin typeface="+mn-lt"/>
          <a:ea typeface="+mn-ea"/>
        </a:defRPr>
      </a:lvl5pPr>
      <a:lvl6pPr marL="2177494" indent="-349160" algn="l" rtl="0" fontAlgn="base">
        <a:spcBef>
          <a:spcPts val="600"/>
        </a:spcBef>
        <a:spcAft>
          <a:spcPct val="0"/>
        </a:spcAft>
        <a:buBlip>
          <a:blip r:embed="rId17"/>
        </a:buBlip>
        <a:defRPr>
          <a:solidFill>
            <a:schemeClr val="tx1"/>
          </a:solidFill>
          <a:latin typeface="+mn-lt"/>
          <a:ea typeface="+mn-ea"/>
        </a:defRPr>
      </a:lvl6pPr>
      <a:lvl7pPr marL="2634575" indent="-349160" algn="l" rtl="0" fontAlgn="base">
        <a:spcBef>
          <a:spcPts val="600"/>
        </a:spcBef>
        <a:spcAft>
          <a:spcPct val="0"/>
        </a:spcAft>
        <a:buBlip>
          <a:blip r:embed="rId17"/>
        </a:buBlip>
        <a:defRPr>
          <a:solidFill>
            <a:schemeClr val="tx1"/>
          </a:solidFill>
          <a:latin typeface="+mn-lt"/>
          <a:ea typeface="+mn-ea"/>
        </a:defRPr>
      </a:lvl7pPr>
      <a:lvl8pPr marL="3091659" indent="-349160" algn="l" rtl="0" fontAlgn="base">
        <a:spcBef>
          <a:spcPts val="600"/>
        </a:spcBef>
        <a:spcAft>
          <a:spcPct val="0"/>
        </a:spcAft>
        <a:buBlip>
          <a:blip r:embed="rId17"/>
        </a:buBlip>
        <a:defRPr>
          <a:solidFill>
            <a:schemeClr val="tx1"/>
          </a:solidFill>
          <a:latin typeface="+mn-lt"/>
          <a:ea typeface="+mn-ea"/>
        </a:defRPr>
      </a:lvl8pPr>
      <a:lvl9pPr marL="3548741" indent="-349160" algn="l" rtl="0" fontAlgn="base">
        <a:spcBef>
          <a:spcPts val="600"/>
        </a:spcBef>
        <a:spcAft>
          <a:spcPct val="0"/>
        </a:spcAft>
        <a:buBlip>
          <a:blip r:embed="rId17"/>
        </a:buBlip>
        <a:defRPr>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95744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95744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57444"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l">
              <a:defRPr sz="1400">
                <a:cs typeface="+mn-cs"/>
              </a:defRPr>
            </a:lvl1pPr>
          </a:lstStyle>
          <a:p>
            <a:pPr eaLnBrk="0" hangingPunct="0">
              <a:defRPr/>
            </a:pPr>
            <a:endParaRPr lang="en-US" b="0">
              <a:solidFill>
                <a:srgbClr val="000000"/>
              </a:solidFill>
              <a:latin typeface="Times New Roman" charset="0"/>
            </a:endParaRPr>
          </a:p>
        </p:txBody>
      </p:sp>
      <p:sp>
        <p:nvSpPr>
          <p:cNvPr id="957445"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cs typeface="+mn-cs"/>
              </a:defRPr>
            </a:lvl1pPr>
          </a:lstStyle>
          <a:p>
            <a:pPr eaLnBrk="0" hangingPunct="0">
              <a:defRPr/>
            </a:pPr>
            <a:endParaRPr lang="en-US" b="0">
              <a:solidFill>
                <a:srgbClr val="000000"/>
              </a:solidFill>
              <a:latin typeface="Times New Roman" charset="0"/>
            </a:endParaRPr>
          </a:p>
        </p:txBody>
      </p:sp>
      <p:sp>
        <p:nvSpPr>
          <p:cNvPr id="957446"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cs typeface="+mn-cs"/>
              </a:defRPr>
            </a:lvl1pPr>
          </a:lstStyle>
          <a:p>
            <a:pPr eaLnBrk="0" hangingPunct="0">
              <a:defRPr/>
            </a:pPr>
            <a:fld id="{976D1466-CB11-4E4A-9B65-1C9C819106F7}" type="slidenum">
              <a:rPr lang="en-US" b="0">
                <a:solidFill>
                  <a:srgbClr val="000000"/>
                </a:solidFill>
                <a:latin typeface="Times New Roman" charset="0"/>
              </a:rPr>
              <a:pPr eaLnBrk="0" hangingPunct="0">
                <a:defRPr/>
              </a:pPr>
              <a:t>‹#›</a:t>
            </a:fld>
            <a:endParaRPr lang="en-US" b="0">
              <a:solidFill>
                <a:srgbClr val="000000"/>
              </a:solidFill>
              <a:latin typeface="Times New Roman" charset="0"/>
            </a:endParaRPr>
          </a:p>
        </p:txBody>
      </p:sp>
    </p:spTree>
    <p:extLst>
      <p:ext uri="{BB962C8B-B14F-4D97-AF65-F5344CB8AC3E}">
        <p14:creationId xmlns:p14="http://schemas.microsoft.com/office/powerpoint/2010/main" val="3234175891"/>
      </p:ext>
    </p:extLst>
  </p:cSld>
  <p:clrMap bg1="lt1" tx1="dk1" bg2="lt2" tx2="dk2" accent1="accent1" accent2="accent2" accent3="accent3" accent4="accent4" accent5="accent5" accent6="accent6" hlink="hlink" folHlink="folHlink"/>
  <p:sldLayoutIdLst>
    <p:sldLayoutId id="2147486272" r:id="rId1"/>
    <p:sldLayoutId id="2147486273" r:id="rId2"/>
    <p:sldLayoutId id="2147486274" r:id="rId3"/>
    <p:sldLayoutId id="2147486275" r:id="rId4"/>
    <p:sldLayoutId id="2147486276" r:id="rId5"/>
    <p:sldLayoutId id="2147486277" r:id="rId6"/>
    <p:sldLayoutId id="2147486278" r:id="rId7"/>
    <p:sldLayoutId id="2147486279" r:id="rId8"/>
    <p:sldLayoutId id="2147486280" r:id="rId9"/>
    <p:sldLayoutId id="2147486281" r:id="rId10"/>
    <p:sldLayoutId id="214748628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Arial" charset="0"/>
          <a:ea typeface="ＭＳ Ｐゴシック" charset="0"/>
        </a:defRPr>
      </a:lvl2pPr>
      <a:lvl3pPr algn="ctr" rtl="0" eaLnBrk="0" fontAlgn="base" hangingPunct="0">
        <a:spcBef>
          <a:spcPct val="0"/>
        </a:spcBef>
        <a:spcAft>
          <a:spcPct val="0"/>
        </a:spcAft>
        <a:defRPr sz="4400">
          <a:solidFill>
            <a:schemeClr val="tx2"/>
          </a:solidFill>
          <a:latin typeface="Arial" charset="0"/>
          <a:ea typeface="ＭＳ Ｐゴシック" charset="0"/>
        </a:defRPr>
      </a:lvl3pPr>
      <a:lvl4pPr algn="ctr" rtl="0" eaLnBrk="0" fontAlgn="base" hangingPunct="0">
        <a:spcBef>
          <a:spcPct val="0"/>
        </a:spcBef>
        <a:spcAft>
          <a:spcPct val="0"/>
        </a:spcAft>
        <a:defRPr sz="4400">
          <a:solidFill>
            <a:schemeClr val="tx2"/>
          </a:solidFill>
          <a:latin typeface="Arial" charset="0"/>
          <a:ea typeface="ＭＳ Ｐゴシック" charset="0"/>
        </a:defRPr>
      </a:lvl4pPr>
      <a:lvl5pPr algn="ctr" rtl="0" eaLnBrk="0" fontAlgn="base" hangingPunct="0">
        <a:spcBef>
          <a:spcPct val="0"/>
        </a:spcBef>
        <a:spcAft>
          <a:spcPct val="0"/>
        </a:spcAft>
        <a:defRPr sz="4400">
          <a:solidFill>
            <a:schemeClr val="tx2"/>
          </a:solidFill>
          <a:latin typeface="Arial"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mn-ea"/>
          <a:cs typeface="Arial"/>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338" name="Title Placeholder 1"/>
          <p:cNvSpPr>
            <a:spLocks noGrp="1"/>
          </p:cNvSpPr>
          <p:nvPr>
            <p:ph type="title"/>
          </p:nvPr>
        </p:nvSpPr>
        <p:spPr bwMode="auto">
          <a:xfrm>
            <a:off x="685800" y="120650"/>
            <a:ext cx="7770813" cy="143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4339" name="Text Placeholder 2"/>
          <p:cNvSpPr>
            <a:spLocks noGrp="1"/>
          </p:cNvSpPr>
          <p:nvPr>
            <p:ph type="body" idx="1"/>
          </p:nvPr>
        </p:nvSpPr>
        <p:spPr bwMode="auto">
          <a:xfrm>
            <a:off x="685800" y="1752600"/>
            <a:ext cx="7770813" cy="4373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619875"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5" name="Footer Placeholder 4"/>
          <p:cNvSpPr>
            <a:spLocks noGrp="1"/>
          </p:cNvSpPr>
          <p:nvPr>
            <p:ph type="ftr" sz="quarter" idx="3"/>
          </p:nvPr>
        </p:nvSpPr>
        <p:spPr>
          <a:xfrm>
            <a:off x="354013" y="6356350"/>
            <a:ext cx="2895600" cy="365125"/>
          </a:xfrm>
          <a:prstGeom prst="rect">
            <a:avLst/>
          </a:prstGeom>
        </p:spPr>
        <p:txBody>
          <a:bodyPr vert="horz" wrap="square" lIns="91440" tIns="45720" rIns="91440" bIns="45720" numCol="1" anchor="ctr" anchorCtr="0" compatLnSpc="1">
            <a:prstTxWarp prst="textNoShape">
              <a:avLst/>
            </a:prstTxWarp>
          </a:bodyPr>
          <a:lstStyle>
            <a:lvl1pPr algn="l" eaLnBrk="1" hangingPunct="1">
              <a:defRPr sz="1200">
                <a:solidFill>
                  <a:srgbClr val="FFFFFF"/>
                </a:solidFill>
                <a:effectLst>
                  <a:outerShdw blurRad="38100" dist="38100" dir="2700000" algn="tl">
                    <a:srgbClr val="212121"/>
                  </a:outerShdw>
                </a:effectLst>
                <a:latin typeface="+mn-lt"/>
                <a:cs typeface="+mn-cs"/>
              </a:defRPr>
            </a:lvl1pPr>
          </a:lstStyle>
          <a:p>
            <a:pPr>
              <a:defRPr/>
            </a:pPr>
            <a:endParaRPr lang="en-US" b="0">
              <a:latin typeface="Calisto MT"/>
              <a:cs typeface="ＭＳ Ｐゴシック"/>
            </a:endParaRPr>
          </a:p>
        </p:txBody>
      </p:sp>
      <p:sp>
        <p:nvSpPr>
          <p:cNvPr id="6" name="Slide Number Placeholder 5"/>
          <p:cNvSpPr>
            <a:spLocks noGrp="1"/>
          </p:cNvSpPr>
          <p:nvPr>
            <p:ph type="sldNum" sz="quarter" idx="4"/>
          </p:nvPr>
        </p:nvSpPr>
        <p:spPr>
          <a:xfrm>
            <a:off x="4229100" y="6356350"/>
            <a:ext cx="6858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FFFFFF"/>
                </a:solidFill>
                <a:effectLst>
                  <a:outerShdw blurRad="38100" dist="38100" dir="2700000" algn="tl">
                    <a:srgbClr val="212121"/>
                  </a:outerShdw>
                </a:effectLst>
                <a:latin typeface="+mn-lt"/>
                <a:cs typeface="+mn-cs"/>
              </a:defRPr>
            </a:lvl1pPr>
          </a:lstStyle>
          <a:p>
            <a:pPr>
              <a:defRPr/>
            </a:pPr>
            <a:fld id="{D0CAC97A-581F-9041-A449-D54F7AEDB91A}" type="slidenum">
              <a:rPr lang="en-US" b="0">
                <a:latin typeface="Calisto MT"/>
                <a:cs typeface="ＭＳ Ｐゴシック"/>
              </a:rPr>
              <a:pPr>
                <a:defRPr/>
              </a:pPr>
              <a:t>‹#›</a:t>
            </a:fld>
            <a:endParaRPr lang="en-US" b="0">
              <a:latin typeface="Calisto MT"/>
              <a:cs typeface="ＭＳ Ｐゴシック"/>
            </a:endParaRPr>
          </a:p>
        </p:txBody>
      </p:sp>
    </p:spTree>
    <p:extLst>
      <p:ext uri="{BB962C8B-B14F-4D97-AF65-F5344CB8AC3E}">
        <p14:creationId xmlns:p14="http://schemas.microsoft.com/office/powerpoint/2010/main" val="2455153832"/>
      </p:ext>
    </p:extLst>
  </p:cSld>
  <p:clrMap bg1="dk2" tx1="lt1" bg2="dk1" tx2="lt2" accent1="accent1" accent2="accent2" accent3="accent3" accent4="accent4" accent5="accent5" accent6="accent6" hlink="hlink" folHlink="folHlink"/>
  <p:sldLayoutIdLst>
    <p:sldLayoutId id="2147486284" r:id="rId1"/>
    <p:sldLayoutId id="2147486285" r:id="rId2"/>
    <p:sldLayoutId id="2147486286" r:id="rId3"/>
    <p:sldLayoutId id="2147486287" r:id="rId4"/>
    <p:sldLayoutId id="2147486288" r:id="rId5"/>
    <p:sldLayoutId id="2147486289" r:id="rId6"/>
    <p:sldLayoutId id="2147486290" r:id="rId7"/>
    <p:sldLayoutId id="2147486291" r:id="rId8"/>
    <p:sldLayoutId id="2147486292" r:id="rId9"/>
    <p:sldLayoutId id="2147486293" r:id="rId10"/>
    <p:sldLayoutId id="2147486294" r:id="rId11"/>
  </p:sldLayoutIdLst>
  <p:txStyles>
    <p:titleStyle>
      <a:lvl1pPr algn="ctr" rtl="0" eaLnBrk="0" fontAlgn="base" hangingPunct="0">
        <a:spcBef>
          <a:spcPct val="0"/>
        </a:spcBef>
        <a:spcAft>
          <a:spcPct val="0"/>
        </a:spcAft>
        <a:defRPr sz="4800">
          <a:solidFill>
            <a:schemeClr val="tx1"/>
          </a:solidFill>
          <a:latin typeface="Arial"/>
          <a:ea typeface="+mj-ea"/>
          <a:cs typeface="Arial"/>
        </a:defRPr>
      </a:lvl1pPr>
      <a:lvl2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2pPr>
      <a:lvl3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3pPr>
      <a:lvl4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4pPr>
      <a:lvl5pPr algn="ctr" rtl="0" eaLnBrk="0" fontAlgn="base" hangingPunct="0">
        <a:spcBef>
          <a:spcPct val="0"/>
        </a:spcBef>
        <a:spcAft>
          <a:spcPct val="0"/>
        </a:spcAft>
        <a:defRPr sz="4800">
          <a:solidFill>
            <a:schemeClr val="tx1"/>
          </a:solidFill>
          <a:latin typeface="Arial" charset="0"/>
          <a:ea typeface="ＭＳ Ｐゴシック" charset="0"/>
          <a:cs typeface="ＭＳ Ｐゴシック" charset="0"/>
        </a:defRPr>
      </a:lvl5pPr>
      <a:lvl6pPr marL="457200" algn="ctr" rtl="0" fontAlgn="base">
        <a:spcBef>
          <a:spcPct val="0"/>
        </a:spcBef>
        <a:spcAft>
          <a:spcPct val="0"/>
        </a:spcAft>
        <a:defRPr sz="4800">
          <a:solidFill>
            <a:schemeClr val="tx1"/>
          </a:solidFill>
          <a:latin typeface="Calisto MT" charset="0"/>
          <a:ea typeface="ＭＳ Ｐゴシック" charset="0"/>
          <a:cs typeface="ＭＳ Ｐゴシック" charset="0"/>
        </a:defRPr>
      </a:lvl6pPr>
      <a:lvl7pPr marL="914400" algn="ctr" rtl="0" fontAlgn="base">
        <a:spcBef>
          <a:spcPct val="0"/>
        </a:spcBef>
        <a:spcAft>
          <a:spcPct val="0"/>
        </a:spcAft>
        <a:defRPr sz="4800">
          <a:solidFill>
            <a:schemeClr val="tx1"/>
          </a:solidFill>
          <a:latin typeface="Calisto MT" charset="0"/>
          <a:ea typeface="ＭＳ Ｐゴシック" charset="0"/>
          <a:cs typeface="ＭＳ Ｐゴシック" charset="0"/>
        </a:defRPr>
      </a:lvl7pPr>
      <a:lvl8pPr marL="1371600" algn="ctr" rtl="0" fontAlgn="base">
        <a:spcBef>
          <a:spcPct val="0"/>
        </a:spcBef>
        <a:spcAft>
          <a:spcPct val="0"/>
        </a:spcAft>
        <a:defRPr sz="4800">
          <a:solidFill>
            <a:schemeClr val="tx1"/>
          </a:solidFill>
          <a:latin typeface="Calisto MT" charset="0"/>
          <a:ea typeface="ＭＳ Ｐゴシック" charset="0"/>
          <a:cs typeface="ＭＳ Ｐゴシック" charset="0"/>
        </a:defRPr>
      </a:lvl8pPr>
      <a:lvl9pPr marL="1828800" algn="ctr" rtl="0" fontAlgn="base">
        <a:spcBef>
          <a:spcPct val="0"/>
        </a:spcBef>
        <a:spcAft>
          <a:spcPct val="0"/>
        </a:spcAft>
        <a:defRPr sz="4800">
          <a:solidFill>
            <a:schemeClr val="tx1"/>
          </a:solidFill>
          <a:latin typeface="Calisto MT" charset="0"/>
          <a:ea typeface="ＭＳ Ｐゴシック" charset="0"/>
          <a:cs typeface="ＭＳ Ｐゴシック" charset="0"/>
        </a:defRPr>
      </a:lvl9pPr>
    </p:titleStyle>
    <p:bodyStyle>
      <a:lvl1pPr marL="342900" indent="-342900" algn="l" rtl="0" eaLnBrk="0" fontAlgn="base" hangingPunct="0">
        <a:spcBef>
          <a:spcPts val="2000"/>
        </a:spcBef>
        <a:spcAft>
          <a:spcPct val="0"/>
        </a:spcAft>
        <a:buBlip>
          <a:blip r:embed="rId14"/>
        </a:buBlip>
        <a:defRPr sz="2200">
          <a:solidFill>
            <a:schemeClr val="tx1"/>
          </a:solidFill>
          <a:latin typeface="Arial"/>
          <a:ea typeface="+mn-ea"/>
          <a:cs typeface="Arial"/>
        </a:defRPr>
      </a:lvl1pPr>
      <a:lvl2pPr marL="685800" indent="-336550" algn="l" rtl="0" eaLnBrk="0" fontAlgn="base" hangingPunct="0">
        <a:spcBef>
          <a:spcPts val="600"/>
        </a:spcBef>
        <a:spcAft>
          <a:spcPct val="0"/>
        </a:spcAft>
        <a:buBlip>
          <a:blip r:embed="rId14"/>
        </a:buBlip>
        <a:defRPr sz="2000">
          <a:solidFill>
            <a:schemeClr val="tx1"/>
          </a:solidFill>
          <a:latin typeface="Arial"/>
          <a:ea typeface="+mn-ea"/>
          <a:cs typeface="Arial"/>
        </a:defRPr>
      </a:lvl2pPr>
      <a:lvl3pPr marL="1035050" indent="-349250" algn="l" rtl="0" eaLnBrk="0" fontAlgn="base" hangingPunct="0">
        <a:spcBef>
          <a:spcPts val="600"/>
        </a:spcBef>
        <a:spcAft>
          <a:spcPct val="0"/>
        </a:spcAft>
        <a:buBlip>
          <a:blip r:embed="rId14"/>
        </a:buBlip>
        <a:defRPr>
          <a:solidFill>
            <a:schemeClr val="tx1"/>
          </a:solidFill>
          <a:latin typeface="Arial"/>
          <a:ea typeface="+mn-ea"/>
          <a:cs typeface="Arial"/>
        </a:defRPr>
      </a:lvl3pPr>
      <a:lvl4pPr marL="1371600" indent="-336550" algn="l" rtl="0" eaLnBrk="0" fontAlgn="base" hangingPunct="0">
        <a:spcBef>
          <a:spcPts val="600"/>
        </a:spcBef>
        <a:spcAft>
          <a:spcPct val="0"/>
        </a:spcAft>
        <a:buBlip>
          <a:blip r:embed="rId14"/>
        </a:buBlip>
        <a:defRPr>
          <a:solidFill>
            <a:schemeClr val="tx1"/>
          </a:solidFill>
          <a:latin typeface="Arial"/>
          <a:ea typeface="+mn-ea"/>
          <a:cs typeface="Arial"/>
        </a:defRPr>
      </a:lvl4pPr>
      <a:lvl5pPr marL="1720850" indent="-349250" algn="l" rtl="0" eaLnBrk="0" fontAlgn="base" hangingPunct="0">
        <a:spcBef>
          <a:spcPts val="600"/>
        </a:spcBef>
        <a:spcAft>
          <a:spcPct val="0"/>
        </a:spcAft>
        <a:buBlip>
          <a:blip r:embed="rId14"/>
        </a:buBlip>
        <a:defRPr>
          <a:solidFill>
            <a:schemeClr val="tx1"/>
          </a:solidFill>
          <a:latin typeface="Arial"/>
          <a:ea typeface="+mn-ea"/>
          <a:cs typeface="Arial"/>
        </a:defRPr>
      </a:lvl5pPr>
      <a:lvl6pPr marL="2178050" indent="-349250" algn="l" rtl="0" fontAlgn="base">
        <a:spcBef>
          <a:spcPts val="600"/>
        </a:spcBef>
        <a:spcAft>
          <a:spcPct val="0"/>
        </a:spcAft>
        <a:buBlip>
          <a:blip r:embed="rId14"/>
        </a:buBlip>
        <a:defRPr>
          <a:solidFill>
            <a:schemeClr val="tx1"/>
          </a:solidFill>
          <a:latin typeface="+mn-lt"/>
          <a:ea typeface="+mn-ea"/>
        </a:defRPr>
      </a:lvl6pPr>
      <a:lvl7pPr marL="2635250" indent="-349250" algn="l" rtl="0" fontAlgn="base">
        <a:spcBef>
          <a:spcPts val="600"/>
        </a:spcBef>
        <a:spcAft>
          <a:spcPct val="0"/>
        </a:spcAft>
        <a:buBlip>
          <a:blip r:embed="rId14"/>
        </a:buBlip>
        <a:defRPr>
          <a:solidFill>
            <a:schemeClr val="tx1"/>
          </a:solidFill>
          <a:latin typeface="+mn-lt"/>
          <a:ea typeface="+mn-ea"/>
        </a:defRPr>
      </a:lvl7pPr>
      <a:lvl8pPr marL="3092450" indent="-349250" algn="l" rtl="0" fontAlgn="base">
        <a:spcBef>
          <a:spcPts val="600"/>
        </a:spcBef>
        <a:spcAft>
          <a:spcPct val="0"/>
        </a:spcAft>
        <a:buBlip>
          <a:blip r:embed="rId14"/>
        </a:buBlip>
        <a:defRPr>
          <a:solidFill>
            <a:schemeClr val="tx1"/>
          </a:solidFill>
          <a:latin typeface="+mn-lt"/>
          <a:ea typeface="+mn-ea"/>
        </a:defRPr>
      </a:lvl8pPr>
      <a:lvl9pPr marL="3549650" indent="-349250" algn="l" rtl="0" fontAlgn="base">
        <a:spcBef>
          <a:spcPts val="600"/>
        </a:spcBef>
        <a:spcAft>
          <a:spcPct val="0"/>
        </a:spcAft>
        <a:buBlip>
          <a:blip r:embed="rId14"/>
        </a:buBlip>
        <a:defRPr>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pic>
        <p:nvPicPr>
          <p:cNvPr id="78850" name="Picture 2" descr="Expbanna"/>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1"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l">
              <a:defRPr sz="1400" b="0">
                <a:solidFill>
                  <a:srgbClr val="482400"/>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defRPr sz="1400" b="0">
                <a:solidFill>
                  <a:srgbClr val="482400"/>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algn="r">
              <a:defRPr sz="1400" b="0">
                <a:solidFill>
                  <a:srgbClr val="482400"/>
                </a:solidFill>
              </a:defRPr>
            </a:lvl1pPr>
          </a:lstStyle>
          <a:p>
            <a:fld id="{12119604-13D4-9B4D-91C4-5B8FB99795F0}" type="slidenum">
              <a:rPr lang="en-US"/>
              <a:pPr/>
              <a:t>‹#›</a:t>
            </a:fld>
            <a:endParaRPr lang="en-US"/>
          </a:p>
        </p:txBody>
      </p:sp>
      <p:pic>
        <p:nvPicPr>
          <p:cNvPr id="78855" name="Picture 7" descr="EXPHORSA"/>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56"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5004" r:id="rId1"/>
  </p:sldLayoutIdLst>
  <p:txStyles>
    <p:titleStyle>
      <a:lvl1pPr algn="l" rtl="0" eaLnBrk="0" fontAlgn="base" hangingPunct="0">
        <a:spcBef>
          <a:spcPct val="0"/>
        </a:spcBef>
        <a:spcAft>
          <a:spcPct val="0"/>
        </a:spcAft>
        <a:defRPr sz="4400">
          <a:solidFill>
            <a:schemeClr val="tx2"/>
          </a:solidFill>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200" algn="l" rtl="0" fontAlgn="base">
        <a:spcBef>
          <a:spcPct val="0"/>
        </a:spcBef>
        <a:spcAft>
          <a:spcPct val="0"/>
        </a:spcAft>
        <a:defRPr sz="4400">
          <a:solidFill>
            <a:schemeClr val="tx2"/>
          </a:solidFill>
          <a:latin typeface="Times New Roman" pitchFamily="-111" charset="0"/>
        </a:defRPr>
      </a:lvl6pPr>
      <a:lvl7pPr marL="914400" algn="l" rtl="0" fontAlgn="base">
        <a:spcBef>
          <a:spcPct val="0"/>
        </a:spcBef>
        <a:spcAft>
          <a:spcPct val="0"/>
        </a:spcAft>
        <a:defRPr sz="4400">
          <a:solidFill>
            <a:schemeClr val="tx2"/>
          </a:solidFill>
          <a:latin typeface="Times New Roman" pitchFamily="-111" charset="0"/>
        </a:defRPr>
      </a:lvl7pPr>
      <a:lvl8pPr marL="1371600" algn="l" rtl="0" fontAlgn="base">
        <a:spcBef>
          <a:spcPct val="0"/>
        </a:spcBef>
        <a:spcAft>
          <a:spcPct val="0"/>
        </a:spcAft>
        <a:defRPr sz="4400">
          <a:solidFill>
            <a:schemeClr val="tx2"/>
          </a:solidFill>
          <a:latin typeface="Times New Roman" pitchFamily="-111" charset="0"/>
        </a:defRPr>
      </a:lvl8pPr>
      <a:lvl9pPr marL="1828800" algn="l" rtl="0" fontAlgn="base">
        <a:spcBef>
          <a:spcPct val="0"/>
        </a:spcBef>
        <a:spcAft>
          <a:spcPct val="0"/>
        </a:spcAft>
        <a:defRPr sz="4400">
          <a:solidFill>
            <a:schemeClr val="tx2"/>
          </a:solidFill>
          <a:latin typeface="Times New Roman" pitchFamily="-111" charset="0"/>
        </a:defRPr>
      </a:lvl9pPr>
    </p:titleStyle>
    <p:bodyStyle>
      <a:lvl1pPr marL="342900" indent="-342900" algn="l" rtl="0" eaLnBrk="0" fontAlgn="base" hangingPunct="0">
        <a:spcBef>
          <a:spcPct val="20000"/>
        </a:spcBef>
        <a:spcAft>
          <a:spcPct val="0"/>
        </a:spcAft>
        <a:buBlip>
          <a:blip r:embed="rId6"/>
        </a:buBlip>
        <a:defRPr sz="3200">
          <a:solidFill>
            <a:schemeClr val="tx1"/>
          </a:solidFill>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accent2"/>
        </a:buClr>
        <a:buFont typeface="Wingdings" charset="0"/>
        <a:buBlip>
          <a:blip r:embed="rId7"/>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b" anchorCtr="0" compatLnSpc="1">
            <a:prstTxWarp prst="textNoShape">
              <a:avLst/>
            </a:prstTxWarp>
          </a:bodyPr>
          <a:lstStyle/>
          <a:p>
            <a:pPr lvl="0"/>
            <a:r>
              <a:rPr lang="en-US" dirty="0"/>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l">
              <a:defRPr sz="1400" b="0">
                <a:solidFill>
                  <a:schemeClr val="tx2"/>
                </a:solidFill>
                <a:latin typeface="Arial" charset="0"/>
                <a:ea typeface="+mn-ea"/>
                <a:cs typeface="+mn-cs"/>
              </a:defRPr>
            </a:lvl1pPr>
          </a:lstStyle>
          <a:p>
            <a:pPr>
              <a:defRPr/>
            </a:pPr>
            <a:endParaRPr lang="en-US"/>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defRPr sz="1400" b="0">
                <a:solidFill>
                  <a:schemeClr val="tx2"/>
                </a:solidFill>
                <a:latin typeface="Arial" charset="0"/>
                <a:ea typeface="+mn-ea"/>
                <a:cs typeface="+mn-cs"/>
              </a:defRPr>
            </a:lvl1pPr>
          </a:lstStyle>
          <a:p>
            <a:pPr>
              <a:defRPr/>
            </a:pPr>
            <a:endParaRPr lang="en-US"/>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w="9525">
            <a:noFill/>
            <a:miter lim="800000"/>
            <a:headEnd/>
            <a:tailEnd/>
          </a:ln>
          <a:effectLst/>
        </p:spPr>
        <p:txBody>
          <a:bodyPr vert="horz" wrap="square" lIns="91416" tIns="45709" rIns="91416" bIns="45709" numCol="1" anchor="b" anchorCtr="1" compatLnSpc="1">
            <a:prstTxWarp prst="textNoShape">
              <a:avLst/>
            </a:prstTxWarp>
          </a:bodyPr>
          <a:lstStyle>
            <a:lvl1pPr algn="r">
              <a:defRPr sz="1400" b="0">
                <a:solidFill>
                  <a:schemeClr val="tx2"/>
                </a:solidFill>
              </a:defRPr>
            </a:lvl1pPr>
          </a:lstStyle>
          <a:p>
            <a:fld id="{AAC681F6-BBD6-CD45-A878-559124AAC9C8}" type="slidenum">
              <a:rPr lang="en-US"/>
              <a:pPr/>
              <a:t>‹#›</a:t>
            </a:fld>
            <a:endParaRPr lang="en-US"/>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32" name="Rectangle 8"/>
          <p:cNvSpPr>
            <a:spLocks noGrp="1" noChangeArrowheads="1"/>
          </p:cNvSpPr>
          <p:nvPr>
            <p:ph type="body" idx="1"/>
          </p:nvPr>
        </p:nvSpPr>
        <p:spPr bwMode="auto">
          <a:xfrm>
            <a:off x="1062039" y="1766888"/>
            <a:ext cx="7769225" cy="4113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8617554"/>
      </p:ext>
    </p:extLst>
  </p:cSld>
  <p:clrMap bg1="lt1" tx1="dk1" bg2="lt2" tx2="dk2" accent1="accent1" accent2="accent2" accent3="accent3" accent4="accent4" accent5="accent5" accent6="accent6" hlink="hlink" folHlink="folHlink"/>
  <p:sldLayoutIdLst>
    <p:sldLayoutId id="2147486296" r:id="rId1"/>
    <p:sldLayoutId id="2147486297" r:id="rId2"/>
    <p:sldLayoutId id="2147486298" r:id="rId3"/>
    <p:sldLayoutId id="2147486299" r:id="rId4"/>
    <p:sldLayoutId id="2147486300" r:id="rId5"/>
    <p:sldLayoutId id="2147486301" r:id="rId6"/>
    <p:sldLayoutId id="2147486302" r:id="rId7"/>
    <p:sldLayoutId id="2147486303" r:id="rId8"/>
    <p:sldLayoutId id="2147486304" r:id="rId9"/>
    <p:sldLayoutId id="2147486305" r:id="rId10"/>
    <p:sldLayoutId id="2147486306" r:id="rId11"/>
  </p:sldLayoutIdLst>
  <p:txStyles>
    <p:titleStyle>
      <a:lvl1pPr algn="l"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latin typeface="Times New Roman" pitchFamily="-111" charset="0"/>
          <a:ea typeface="ＭＳ Ｐゴシック" pitchFamily="-111" charset="-128"/>
          <a:cs typeface="ＭＳ Ｐゴシック" pitchFamily="-111" charset="-128"/>
        </a:defRPr>
      </a:lvl5pPr>
      <a:lvl6pPr marL="457082" algn="l" rtl="0" fontAlgn="base">
        <a:spcBef>
          <a:spcPct val="0"/>
        </a:spcBef>
        <a:spcAft>
          <a:spcPct val="0"/>
        </a:spcAft>
        <a:defRPr sz="4400">
          <a:solidFill>
            <a:schemeClr val="tx2"/>
          </a:solidFill>
          <a:latin typeface="Times New Roman" pitchFamily="-111" charset="0"/>
        </a:defRPr>
      </a:lvl6pPr>
      <a:lvl7pPr marL="914165" algn="l" rtl="0" fontAlgn="base">
        <a:spcBef>
          <a:spcPct val="0"/>
        </a:spcBef>
        <a:spcAft>
          <a:spcPct val="0"/>
        </a:spcAft>
        <a:defRPr sz="4400">
          <a:solidFill>
            <a:schemeClr val="tx2"/>
          </a:solidFill>
          <a:latin typeface="Times New Roman" pitchFamily="-111" charset="0"/>
        </a:defRPr>
      </a:lvl7pPr>
      <a:lvl8pPr marL="1371250" algn="l" rtl="0" fontAlgn="base">
        <a:spcBef>
          <a:spcPct val="0"/>
        </a:spcBef>
        <a:spcAft>
          <a:spcPct val="0"/>
        </a:spcAft>
        <a:defRPr sz="4400">
          <a:solidFill>
            <a:schemeClr val="tx2"/>
          </a:solidFill>
          <a:latin typeface="Times New Roman" pitchFamily="-111" charset="0"/>
        </a:defRPr>
      </a:lvl8pPr>
      <a:lvl9pPr marL="1828332" algn="l" rtl="0" fontAlgn="base">
        <a:spcBef>
          <a:spcPct val="0"/>
        </a:spcBef>
        <a:spcAft>
          <a:spcPct val="0"/>
        </a:spcAft>
        <a:defRPr sz="4400">
          <a:solidFill>
            <a:schemeClr val="tx2"/>
          </a:solidFill>
          <a:latin typeface="Times New Roman" pitchFamily="-111" charset="0"/>
        </a:defRPr>
      </a:lvl9pPr>
    </p:titleStyle>
    <p:bodyStyle>
      <a:lvl1pPr marL="342813" indent="-342813" algn="l" rtl="0" eaLnBrk="0" fontAlgn="base" hangingPunct="0">
        <a:spcBef>
          <a:spcPct val="20000"/>
        </a:spcBef>
        <a:spcAft>
          <a:spcPct val="0"/>
        </a:spcAft>
        <a:buBlip>
          <a:blip r:embed="rId16"/>
        </a:buBlip>
        <a:defRPr sz="3200">
          <a:solidFill>
            <a:schemeClr val="tx1"/>
          </a:solidFill>
          <a:latin typeface="Arial"/>
          <a:ea typeface="ＭＳ Ｐゴシック" pitchFamily="-111" charset="-128"/>
          <a:cs typeface="Arial"/>
        </a:defRPr>
      </a:lvl1pPr>
      <a:lvl2pPr marL="742760" indent="-285677"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Arial"/>
          <a:ea typeface="ＭＳ Ｐゴシック" pitchFamily="-111" charset="-128"/>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ＭＳ Ｐゴシック" pitchFamily="-111" charset="-128"/>
          <a:cs typeface="Arial"/>
        </a:defRPr>
      </a:lvl3pPr>
      <a:lvl4pPr marL="1599790"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4pPr>
      <a:lvl5pPr marL="2056875" indent="-228541" algn="l" rtl="0" eaLnBrk="0" fontAlgn="base" hangingPunct="0">
        <a:spcBef>
          <a:spcPct val="20000"/>
        </a:spcBef>
        <a:spcAft>
          <a:spcPct val="0"/>
        </a:spcAft>
        <a:buClr>
          <a:schemeClr val="tx2"/>
        </a:buClr>
        <a:buFont typeface="Wingdings" charset="0"/>
        <a:buChar char="s"/>
        <a:defRPr sz="2000">
          <a:solidFill>
            <a:schemeClr val="tx1"/>
          </a:solidFill>
          <a:latin typeface="Arial"/>
          <a:ea typeface="ＭＳ Ｐゴシック" pitchFamily="-111" charset="-128"/>
          <a:cs typeface="Arial"/>
        </a:defRPr>
      </a:lvl5pPr>
      <a:lvl6pPr marL="2513959"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6pPr>
      <a:lvl7pPr marL="2971040"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7pPr>
      <a:lvl8pPr marL="3428124"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8pPr>
      <a:lvl9pPr marL="3885205" indent="-228541" algn="l" rtl="0" fontAlgn="base">
        <a:spcBef>
          <a:spcPct val="20000"/>
        </a:spcBef>
        <a:spcAft>
          <a:spcPct val="0"/>
        </a:spcAft>
        <a:buClr>
          <a:schemeClr val="tx2"/>
        </a:buClr>
        <a:buFont typeface="Wingdings" pitchFamily="-111" charset="2"/>
        <a:buChar char="s"/>
        <a:defRPr sz="2000">
          <a:solidFill>
            <a:schemeClr val="tx1"/>
          </a:solidFill>
          <a:latin typeface="+mn-lt"/>
          <a:ea typeface="ＭＳ Ｐゴシック" pitchFamily="-111" charset="-128"/>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843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861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smtClean="0">
                <a:latin typeface="Arial Black" charset="0"/>
              </a:defRPr>
            </a:lvl1pPr>
          </a:lstStyle>
          <a:p>
            <a:pPr algn="l" eaLnBrk="0" hangingPunct="0">
              <a:defRPr/>
            </a:pPr>
            <a:endParaRPr lang="en-US" b="0">
              <a:solidFill>
                <a:srgbClr val="FFFFFF"/>
              </a:solidFill>
            </a:endParaRPr>
          </a:p>
        </p:txBody>
      </p:sp>
      <p:sp>
        <p:nvSpPr>
          <p:cNvPr id="6861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smtClean="0">
                <a:latin typeface="Arial Black" charset="0"/>
              </a:defRPr>
            </a:lvl1pPr>
          </a:lstStyle>
          <a:p>
            <a:pPr eaLnBrk="0" hangingPunct="0">
              <a:defRPr/>
            </a:pPr>
            <a:endParaRPr lang="en-US" b="0">
              <a:solidFill>
                <a:srgbClr val="FFFFFF"/>
              </a:solidFill>
            </a:endParaRPr>
          </a:p>
        </p:txBody>
      </p:sp>
      <p:sp>
        <p:nvSpPr>
          <p:cNvPr id="6861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smtClean="0">
                <a:latin typeface="Arial Black" charset="0"/>
              </a:defRPr>
            </a:lvl1pPr>
          </a:lstStyle>
          <a:p>
            <a:pPr eaLnBrk="0" hangingPunct="0">
              <a:defRPr/>
            </a:pPr>
            <a:fld id="{810F2C68-0369-164C-97E1-12426F5A845B}" type="slidenum">
              <a:rPr lang="en-US" b="0">
                <a:solidFill>
                  <a:srgbClr val="FFFFFF"/>
                </a:solidFill>
              </a:rPr>
              <a:pPr eaLnBrk="0" hangingPunct="0">
                <a:defRPr/>
              </a:pPr>
              <a:t>‹#›</a:t>
            </a:fld>
            <a:endParaRPr lang="en-US" b="0">
              <a:solidFill>
                <a:srgbClr val="FFFFFF"/>
              </a:solidFill>
            </a:endParaRPr>
          </a:p>
        </p:txBody>
      </p:sp>
    </p:spTree>
    <p:extLst>
      <p:ext uri="{BB962C8B-B14F-4D97-AF65-F5344CB8AC3E}">
        <p14:creationId xmlns:p14="http://schemas.microsoft.com/office/powerpoint/2010/main" val="2881088542"/>
      </p:ext>
    </p:extLst>
  </p:cSld>
  <p:clrMap bg1="dk2" tx1="lt1" bg2="dk1" tx2="lt2" accent1="accent1" accent2="accent2" accent3="accent3" accent4="accent4" accent5="accent5" accent6="accent6" hlink="hlink" folHlink="folHlink"/>
  <p:sldLayoutIdLst>
    <p:sldLayoutId id="2147486308" r:id="rId1"/>
    <p:sldLayoutId id="2147486309" r:id="rId2"/>
    <p:sldLayoutId id="2147486310" r:id="rId3"/>
    <p:sldLayoutId id="2147486311" r:id="rId4"/>
    <p:sldLayoutId id="2147486312" r:id="rId5"/>
    <p:sldLayoutId id="2147486313" r:id="rId6"/>
    <p:sldLayoutId id="2147486314" r:id="rId7"/>
    <p:sldLayoutId id="2147486315" r:id="rId8"/>
    <p:sldLayoutId id="2147486316" r:id="rId9"/>
    <p:sldLayoutId id="2147486317" r:id="rId10"/>
    <p:sldLayoutId id="214748631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Black" pitchFamily="-110"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Black" pitchFamily="-110" charset="0"/>
        </a:defRPr>
      </a:lvl6pPr>
      <a:lvl7pPr marL="914400" algn="ctr" rtl="0" fontAlgn="base">
        <a:spcBef>
          <a:spcPct val="0"/>
        </a:spcBef>
        <a:spcAft>
          <a:spcPct val="0"/>
        </a:spcAft>
        <a:defRPr sz="4400">
          <a:solidFill>
            <a:schemeClr val="tx2"/>
          </a:solidFill>
          <a:latin typeface="Arial Black" pitchFamily="-110" charset="0"/>
        </a:defRPr>
      </a:lvl7pPr>
      <a:lvl8pPr marL="1371600" algn="ctr" rtl="0" fontAlgn="base">
        <a:spcBef>
          <a:spcPct val="0"/>
        </a:spcBef>
        <a:spcAft>
          <a:spcPct val="0"/>
        </a:spcAft>
        <a:defRPr sz="4400">
          <a:solidFill>
            <a:schemeClr val="tx2"/>
          </a:solidFill>
          <a:latin typeface="Arial Black" pitchFamily="-110" charset="0"/>
        </a:defRPr>
      </a:lvl8pPr>
      <a:lvl9pPr marL="1828800" algn="ctr" rtl="0" fontAlgn="base">
        <a:spcBef>
          <a:spcPct val="0"/>
        </a:spcBef>
        <a:spcAft>
          <a:spcPct val="0"/>
        </a:spcAft>
        <a:defRPr sz="4400">
          <a:solidFill>
            <a:schemeClr val="tx2"/>
          </a:solidFill>
          <a:latin typeface="Arial Black" pitchFamily="-110"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986" name="Group 2"/>
          <p:cNvGrpSpPr>
            <a:grpSpLocks/>
          </p:cNvGrpSpPr>
          <p:nvPr/>
        </p:nvGrpSpPr>
        <p:grpSpPr bwMode="auto">
          <a:xfrm>
            <a:off x="3175" y="4267200"/>
            <a:ext cx="9140825" cy="2590800"/>
            <a:chOff x="2" y="2688"/>
            <a:chExt cx="5758" cy="1632"/>
          </a:xfrm>
        </p:grpSpPr>
        <p:sp>
          <p:nvSpPr>
            <p:cNvPr id="41992" name="Freeform 3"/>
            <p:cNvSpPr>
              <a:spLocks/>
            </p:cNvSpPr>
            <p:nvPr/>
          </p:nvSpPr>
          <p:spPr bwMode="hidden">
            <a:xfrm>
              <a:off x="2" y="2688"/>
              <a:ext cx="5758" cy="1632"/>
            </a:xfrm>
            <a:custGeom>
              <a:avLst/>
              <a:gdLst>
                <a:gd name="T0" fmla="*/ 5740 w 5740"/>
                <a:gd name="T1" fmla="*/ 4316 h 4316"/>
                <a:gd name="T2" fmla="*/ 0 w 5740"/>
                <a:gd name="T3" fmla="*/ 4316 h 4316"/>
                <a:gd name="T4" fmla="*/ 0 w 5740"/>
                <a:gd name="T5" fmla="*/ 0 h 4316"/>
                <a:gd name="T6" fmla="*/ 5740 w 5740"/>
                <a:gd name="T7" fmla="*/ 0 h 4316"/>
                <a:gd name="T8" fmla="*/ 5740 w 5740"/>
                <a:gd name="T9" fmla="*/ 4316 h 4316"/>
                <a:gd name="T10" fmla="*/ 5740 w 5740"/>
                <a:gd name="T11" fmla="*/ 4316 h 43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4316">
                  <a:moveTo>
                    <a:pt x="5740" y="4316"/>
                  </a:moveTo>
                  <a:lnTo>
                    <a:pt x="0" y="4316"/>
                  </a:lnTo>
                  <a:lnTo>
                    <a:pt x="0" y="0"/>
                  </a:lnTo>
                  <a:lnTo>
                    <a:pt x="5740" y="0"/>
                  </a:lnTo>
                  <a:lnTo>
                    <a:pt x="5740" y="431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nvGrpSpPr>
            <p:cNvPr id="41993" name="Group 4"/>
            <p:cNvGrpSpPr>
              <a:grpSpLocks/>
            </p:cNvGrpSpPr>
            <p:nvPr/>
          </p:nvGrpSpPr>
          <p:grpSpPr bwMode="auto">
            <a:xfrm>
              <a:off x="1776" y="3024"/>
              <a:ext cx="3929" cy="1290"/>
              <a:chOff x="1776" y="3024"/>
              <a:chExt cx="3929" cy="1290"/>
            </a:xfrm>
          </p:grpSpPr>
          <p:grpSp>
            <p:nvGrpSpPr>
              <p:cNvPr id="41994" name="Group 5"/>
              <p:cNvGrpSpPr>
                <a:grpSpLocks/>
              </p:cNvGrpSpPr>
              <p:nvPr userDrawn="1"/>
            </p:nvGrpSpPr>
            <p:grpSpPr bwMode="auto">
              <a:xfrm>
                <a:off x="2268" y="3934"/>
                <a:ext cx="638" cy="377"/>
                <a:chOff x="2268" y="3934"/>
                <a:chExt cx="638" cy="377"/>
              </a:xfrm>
            </p:grpSpPr>
            <p:sp>
              <p:nvSpPr>
                <p:cNvPr id="35846" name="Oval 6"/>
                <p:cNvSpPr>
                  <a:spLocks noChangeArrowheads="1"/>
                </p:cNvSpPr>
                <p:nvPr/>
              </p:nvSpPr>
              <p:spPr bwMode="hidden">
                <a:xfrm>
                  <a:off x="2268" y="3934"/>
                  <a:ext cx="638" cy="377"/>
                </a:xfrm>
                <a:prstGeom prst="ellipse">
                  <a:avLst/>
                </a:prstGeom>
                <a:gradFill rotWithShape="0">
                  <a:gsLst>
                    <a:gs pos="0">
                      <a:schemeClr val="accent1">
                        <a:gamma/>
                        <a:shade val="87843"/>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7" name="Oval 7"/>
                <p:cNvSpPr>
                  <a:spLocks noChangeArrowheads="1"/>
                </p:cNvSpPr>
                <p:nvPr/>
              </p:nvSpPr>
              <p:spPr bwMode="hidden">
                <a:xfrm>
                  <a:off x="2314" y="3958"/>
                  <a:ext cx="543" cy="332"/>
                </a:xfrm>
                <a:prstGeom prst="ellipse">
                  <a:avLst/>
                </a:prstGeom>
                <a:gradFill rotWithShape="0">
                  <a:gsLst>
                    <a:gs pos="0">
                      <a:schemeClr val="accent1"/>
                    </a:gs>
                    <a:gs pos="100000">
                      <a:schemeClr val="accent1">
                        <a:gamma/>
                        <a:shade val="87843"/>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8" name="Oval 8"/>
                <p:cNvSpPr>
                  <a:spLocks noChangeArrowheads="1"/>
                </p:cNvSpPr>
                <p:nvPr/>
              </p:nvSpPr>
              <p:spPr bwMode="hidden">
                <a:xfrm>
                  <a:off x="2341" y="3979"/>
                  <a:ext cx="501" cy="299"/>
                </a:xfrm>
                <a:prstGeom prst="ellipse">
                  <a:avLst/>
                </a:prstGeom>
                <a:gradFill rotWithShape="0">
                  <a:gsLst>
                    <a:gs pos="0">
                      <a:schemeClr val="accent1">
                        <a:gamma/>
                        <a:shade val="90980"/>
                        <a:invGamma/>
                      </a:schemeClr>
                    </a:gs>
                    <a:gs pos="100000">
                      <a:schemeClr val="accent1"/>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49" name="Oval 9"/>
                <p:cNvSpPr>
                  <a:spLocks noChangeArrowheads="1"/>
                </p:cNvSpPr>
                <p:nvPr/>
              </p:nvSpPr>
              <p:spPr bwMode="hidden">
                <a:xfrm>
                  <a:off x="2368" y="3997"/>
                  <a:ext cx="444" cy="258"/>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0" name="Oval 10"/>
                <p:cNvSpPr>
                  <a:spLocks noChangeArrowheads="1"/>
                </p:cNvSpPr>
                <p:nvPr/>
              </p:nvSpPr>
              <p:spPr bwMode="hidden">
                <a:xfrm>
                  <a:off x="2385" y="4005"/>
                  <a:ext cx="413" cy="240"/>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1" name="Oval 11"/>
                <p:cNvSpPr>
                  <a:spLocks noChangeArrowheads="1"/>
                </p:cNvSpPr>
                <p:nvPr/>
              </p:nvSpPr>
              <p:spPr bwMode="hidden">
                <a:xfrm>
                  <a:off x="2437" y="4026"/>
                  <a:ext cx="306" cy="192"/>
                </a:xfrm>
                <a:prstGeom prst="ellipse">
                  <a:avLst/>
                </a:prstGeom>
                <a:gradFill rotWithShape="0">
                  <a:gsLst>
                    <a:gs pos="0">
                      <a:schemeClr val="accent1">
                        <a:gamma/>
                        <a:shade val="8784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2" name="Oval 12"/>
                <p:cNvSpPr>
                  <a:spLocks noChangeArrowheads="1"/>
                </p:cNvSpPr>
                <p:nvPr/>
              </p:nvSpPr>
              <p:spPr bwMode="hidden">
                <a:xfrm>
                  <a:off x="2476" y="4056"/>
                  <a:ext cx="227" cy="135"/>
                </a:xfrm>
                <a:prstGeom prst="ellipse">
                  <a:avLst/>
                </a:prstGeom>
                <a:gradFill rotWithShape="0">
                  <a:gsLst>
                    <a:gs pos="0">
                      <a:schemeClr val="accent1"/>
                    </a:gs>
                    <a:gs pos="100000">
                      <a:schemeClr val="accent1">
                        <a:gamma/>
                        <a:shade val="90980"/>
                        <a:invGamma/>
                      </a:schemeClr>
                    </a:gs>
                  </a:gsLst>
                  <a:lin ang="27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3" name="Oval 13"/>
                <p:cNvSpPr>
                  <a:spLocks noChangeArrowheads="1"/>
                </p:cNvSpPr>
                <p:nvPr/>
              </p:nvSpPr>
              <p:spPr bwMode="hidden">
                <a:xfrm>
                  <a:off x="2542" y="4097"/>
                  <a:ext cx="90" cy="60"/>
                </a:xfrm>
                <a:prstGeom prst="ellipse">
                  <a:avLst/>
                </a:prstGeom>
                <a:gradFill rotWithShape="0">
                  <a:gsLst>
                    <a:gs pos="0">
                      <a:schemeClr val="accent1"/>
                    </a:gs>
                    <a:gs pos="100000">
                      <a:schemeClr val="accent1">
                        <a:gamma/>
                        <a:shade val="90980"/>
                        <a:invGamma/>
                      </a:schemeClr>
                    </a:gs>
                  </a:gsLst>
                  <a:lin ang="0" scaled="1"/>
                </a:gradFill>
                <a:ln w="9525">
                  <a:noFill/>
                  <a:round/>
                  <a:headEnd/>
                  <a:tailEnd/>
                </a:ln>
                <a:effectLst/>
              </p:spPr>
              <p:txBody>
                <a:bodyPr/>
                <a:lstStyle/>
                <a:p>
                  <a:pPr algn="l" eaLnBrk="0" hangingPunct="0">
                    <a:defRPr/>
                  </a:pPr>
                  <a:endParaRPr lang="en-US" b="0">
                    <a:solidFill>
                      <a:srgbClr val="FFFFFF"/>
                    </a:solidFill>
                  </a:endParaRPr>
                </a:p>
              </p:txBody>
            </p:sp>
          </p:grpSp>
          <p:sp>
            <p:nvSpPr>
              <p:cNvPr id="35854" name="Oval 14"/>
              <p:cNvSpPr>
                <a:spLocks noChangeArrowheads="1"/>
              </p:cNvSpPr>
              <p:nvPr/>
            </p:nvSpPr>
            <p:spPr bwMode="hidden">
              <a:xfrm>
                <a:off x="3686" y="3810"/>
                <a:ext cx="532" cy="327"/>
              </a:xfrm>
              <a:prstGeom prst="ellipse">
                <a:avLst/>
              </a:prstGeom>
              <a:gradFill rotWithShape="0">
                <a:gsLst>
                  <a:gs pos="0">
                    <a:schemeClr val="accent1"/>
                  </a:gs>
                  <a:gs pos="100000">
                    <a:schemeClr val="accent1">
                      <a:gamma/>
                      <a:shade val="90980"/>
                      <a:invGamma/>
                    </a:schemeClr>
                  </a:gs>
                </a:gsLst>
                <a:path path="shape">
                  <a:fillToRect l="50000" t="50000" r="50000" b="50000"/>
                </a:path>
              </a:gradFill>
              <a:ln w="9525">
                <a:noFill/>
                <a:round/>
                <a:headEnd/>
                <a:tailEnd/>
              </a:ln>
              <a:effectLst/>
            </p:spPr>
            <p:txBody>
              <a:bodyPr/>
              <a:lstStyle/>
              <a:p>
                <a:pPr algn="l" eaLnBrk="0" hangingPunct="0">
                  <a:defRPr/>
                </a:pPr>
                <a:endParaRPr lang="en-US" b="0">
                  <a:solidFill>
                    <a:srgbClr val="FFFFFF"/>
                  </a:solidFill>
                </a:endParaRPr>
              </a:p>
            </p:txBody>
          </p:sp>
          <p:sp>
            <p:nvSpPr>
              <p:cNvPr id="35855" name="Oval 15"/>
              <p:cNvSpPr>
                <a:spLocks noChangeArrowheads="1"/>
              </p:cNvSpPr>
              <p:nvPr/>
            </p:nvSpPr>
            <p:spPr bwMode="hidden">
              <a:xfrm>
                <a:off x="3726" y="3840"/>
                <a:ext cx="452" cy="275"/>
              </a:xfrm>
              <a:prstGeom prst="ellipse">
                <a:avLst/>
              </a:prstGeom>
              <a:gradFill rotWithShape="0">
                <a:gsLst>
                  <a:gs pos="0">
                    <a:schemeClr val="accent1">
                      <a:gamma/>
                      <a:shade val="90980"/>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6" name="Oval 16"/>
              <p:cNvSpPr>
                <a:spLocks noChangeArrowheads="1"/>
              </p:cNvSpPr>
              <p:nvPr/>
            </p:nvSpPr>
            <p:spPr bwMode="hidden">
              <a:xfrm>
                <a:off x="3782" y="3872"/>
                <a:ext cx="344" cy="2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7" name="Oval 17"/>
              <p:cNvSpPr>
                <a:spLocks noChangeArrowheads="1"/>
              </p:cNvSpPr>
              <p:nvPr/>
            </p:nvSpPr>
            <p:spPr bwMode="hidden">
              <a:xfrm>
                <a:off x="3822" y="3896"/>
                <a:ext cx="262" cy="159"/>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8" name="Oval 18"/>
              <p:cNvSpPr>
                <a:spLocks noChangeArrowheads="1"/>
              </p:cNvSpPr>
              <p:nvPr/>
            </p:nvSpPr>
            <p:spPr bwMode="hidden">
              <a:xfrm>
                <a:off x="3856" y="3922"/>
                <a:ext cx="192" cy="107"/>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59" name="Freeform 19"/>
              <p:cNvSpPr>
                <a:spLocks/>
              </p:cNvSpPr>
              <p:nvPr/>
            </p:nvSpPr>
            <p:spPr bwMode="hidden">
              <a:xfrm>
                <a:off x="3575" y="3715"/>
                <a:ext cx="383" cy="161"/>
              </a:xfrm>
              <a:custGeom>
                <a:avLst/>
                <a:gdLst/>
                <a:ahLst/>
                <a:cxnLst>
                  <a:cxn ang="0">
                    <a:pos x="376" y="12"/>
                  </a:cxn>
                  <a:cxn ang="0">
                    <a:pos x="257" y="24"/>
                  </a:cxn>
                  <a:cxn ang="0">
                    <a:pos x="149" y="54"/>
                  </a:cxn>
                  <a:cxn ang="0">
                    <a:pos x="101" y="77"/>
                  </a:cxn>
                  <a:cxn ang="0">
                    <a:pos x="59" y="101"/>
                  </a:cxn>
                  <a:cxn ang="0">
                    <a:pos x="24" y="131"/>
                  </a:cxn>
                  <a:cxn ang="0">
                    <a:pos x="0" y="161"/>
                  </a:cxn>
                  <a:cxn ang="0">
                    <a:pos x="0" y="137"/>
                  </a:cxn>
                  <a:cxn ang="0">
                    <a:pos x="29" y="107"/>
                  </a:cxn>
                  <a:cxn ang="0">
                    <a:pos x="65" y="83"/>
                  </a:cxn>
                  <a:cxn ang="0">
                    <a:pos x="155" y="36"/>
                  </a:cxn>
                  <a:cxn ang="0">
                    <a:pos x="257" y="12"/>
                  </a:cxn>
                  <a:cxn ang="0">
                    <a:pos x="376" y="0"/>
                  </a:cxn>
                  <a:cxn ang="0">
                    <a:pos x="376" y="0"/>
                  </a:cxn>
                  <a:cxn ang="0">
                    <a:pos x="382" y="0"/>
                  </a:cxn>
                  <a:cxn ang="0">
                    <a:pos x="382" y="12"/>
                  </a:cxn>
                  <a:cxn ang="0">
                    <a:pos x="376" y="12"/>
                  </a:cxn>
                  <a:cxn ang="0">
                    <a:pos x="376" y="12"/>
                  </a:cxn>
                  <a:cxn ang="0">
                    <a:pos x="376" y="12"/>
                  </a:cxn>
                </a:cxnLst>
                <a:rect l="0" t="0" r="r" b="b"/>
                <a:pathLst>
                  <a:path w="382" h="161">
                    <a:moveTo>
                      <a:pt x="376" y="12"/>
                    </a:moveTo>
                    <a:lnTo>
                      <a:pt x="257" y="24"/>
                    </a:lnTo>
                    <a:lnTo>
                      <a:pt x="149" y="54"/>
                    </a:lnTo>
                    <a:lnTo>
                      <a:pt x="101" y="77"/>
                    </a:lnTo>
                    <a:lnTo>
                      <a:pt x="59" y="101"/>
                    </a:lnTo>
                    <a:lnTo>
                      <a:pt x="24" y="131"/>
                    </a:lnTo>
                    <a:lnTo>
                      <a:pt x="0" y="161"/>
                    </a:lnTo>
                    <a:lnTo>
                      <a:pt x="0" y="137"/>
                    </a:lnTo>
                    <a:lnTo>
                      <a:pt x="29" y="107"/>
                    </a:lnTo>
                    <a:lnTo>
                      <a:pt x="65" y="83"/>
                    </a:lnTo>
                    <a:lnTo>
                      <a:pt x="155" y="36"/>
                    </a:lnTo>
                    <a:lnTo>
                      <a:pt x="257" y="12"/>
                    </a:lnTo>
                    <a:lnTo>
                      <a:pt x="376" y="0"/>
                    </a:lnTo>
                    <a:lnTo>
                      <a:pt x="376" y="0"/>
                    </a:lnTo>
                    <a:lnTo>
                      <a:pt x="382" y="0"/>
                    </a:lnTo>
                    <a:lnTo>
                      <a:pt x="382" y="12"/>
                    </a:lnTo>
                    <a:lnTo>
                      <a:pt x="376" y="12"/>
                    </a:lnTo>
                    <a:lnTo>
                      <a:pt x="376" y="12"/>
                    </a:lnTo>
                    <a:lnTo>
                      <a:pt x="376" y="12"/>
                    </a:lnTo>
                    <a:close/>
                  </a:path>
                </a:pathLst>
              </a:custGeom>
              <a:gradFill rotWithShape="0">
                <a:gsLst>
                  <a:gs pos="0">
                    <a:schemeClr val="accent1">
                      <a:gamma/>
                      <a:shade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0" name="Freeform 20"/>
              <p:cNvSpPr>
                <a:spLocks/>
              </p:cNvSpPr>
              <p:nvPr/>
            </p:nvSpPr>
            <p:spPr bwMode="hidden">
              <a:xfrm>
                <a:off x="3695" y="4170"/>
                <a:ext cx="444" cy="66"/>
              </a:xfrm>
              <a:custGeom>
                <a:avLst/>
                <a:gdLst/>
                <a:ahLst/>
                <a:cxnLst>
                  <a:cxn ang="0">
                    <a:pos x="257" y="54"/>
                  </a:cxn>
                  <a:cxn ang="0">
                    <a:pos x="353" y="48"/>
                  </a:cxn>
                  <a:cxn ang="0">
                    <a:pos x="443" y="24"/>
                  </a:cxn>
                  <a:cxn ang="0">
                    <a:pos x="443" y="36"/>
                  </a:cxn>
                  <a:cxn ang="0">
                    <a:pos x="353" y="60"/>
                  </a:cxn>
                  <a:cxn ang="0">
                    <a:pos x="257" y="66"/>
                  </a:cxn>
                  <a:cxn ang="0">
                    <a:pos x="186" y="60"/>
                  </a:cxn>
                  <a:cxn ang="0">
                    <a:pos x="120" y="48"/>
                  </a:cxn>
                  <a:cxn ang="0">
                    <a:pos x="60" y="36"/>
                  </a:cxn>
                  <a:cxn ang="0">
                    <a:pos x="0" y="12"/>
                  </a:cxn>
                  <a:cxn ang="0">
                    <a:pos x="0" y="0"/>
                  </a:cxn>
                  <a:cxn ang="0">
                    <a:pos x="54" y="24"/>
                  </a:cxn>
                  <a:cxn ang="0">
                    <a:pos x="120" y="36"/>
                  </a:cxn>
                  <a:cxn ang="0">
                    <a:pos x="186" y="48"/>
                  </a:cxn>
                  <a:cxn ang="0">
                    <a:pos x="257" y="54"/>
                  </a:cxn>
                  <a:cxn ang="0">
                    <a:pos x="257" y="54"/>
                  </a:cxn>
                </a:cxnLst>
                <a:rect l="0" t="0" r="r" b="b"/>
                <a:pathLst>
                  <a:path w="443" h="66">
                    <a:moveTo>
                      <a:pt x="257" y="54"/>
                    </a:moveTo>
                    <a:lnTo>
                      <a:pt x="353" y="48"/>
                    </a:lnTo>
                    <a:lnTo>
                      <a:pt x="443" y="24"/>
                    </a:lnTo>
                    <a:lnTo>
                      <a:pt x="443" y="36"/>
                    </a:lnTo>
                    <a:lnTo>
                      <a:pt x="353" y="60"/>
                    </a:lnTo>
                    <a:lnTo>
                      <a:pt x="257" y="66"/>
                    </a:lnTo>
                    <a:lnTo>
                      <a:pt x="186" y="60"/>
                    </a:lnTo>
                    <a:lnTo>
                      <a:pt x="120" y="48"/>
                    </a:lnTo>
                    <a:lnTo>
                      <a:pt x="60" y="36"/>
                    </a:lnTo>
                    <a:lnTo>
                      <a:pt x="0" y="12"/>
                    </a:lnTo>
                    <a:lnTo>
                      <a:pt x="0" y="0"/>
                    </a:lnTo>
                    <a:lnTo>
                      <a:pt x="54" y="24"/>
                    </a:lnTo>
                    <a:lnTo>
                      <a:pt x="120" y="36"/>
                    </a:lnTo>
                    <a:lnTo>
                      <a:pt x="186" y="48"/>
                    </a:lnTo>
                    <a:lnTo>
                      <a:pt x="257" y="54"/>
                    </a:lnTo>
                    <a:lnTo>
                      <a:pt x="257" y="54"/>
                    </a:lnTo>
                    <a:close/>
                  </a:path>
                </a:pathLst>
              </a:custGeom>
              <a:gradFill rotWithShape="0">
                <a:gsLst>
                  <a:gs pos="0">
                    <a:schemeClr val="accent1">
                      <a:gamma/>
                      <a:shade val="84706"/>
                      <a:invGamma/>
                    </a:schemeClr>
                  </a:gs>
                  <a:gs pos="100000">
                    <a:schemeClr val="accent1"/>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1" name="Freeform 21"/>
              <p:cNvSpPr>
                <a:spLocks/>
              </p:cNvSpPr>
              <p:nvPr/>
            </p:nvSpPr>
            <p:spPr bwMode="hidden">
              <a:xfrm>
                <a:off x="3527" y="3906"/>
                <a:ext cx="89" cy="216"/>
              </a:xfrm>
              <a:custGeom>
                <a:avLst/>
                <a:gdLst/>
                <a:ahLst/>
                <a:cxnLst>
                  <a:cxn ang="0">
                    <a:pos x="12" y="66"/>
                  </a:cxn>
                  <a:cxn ang="0">
                    <a:pos x="18" y="108"/>
                  </a:cxn>
                  <a:cxn ang="0">
                    <a:pos x="36" y="144"/>
                  </a:cxn>
                  <a:cxn ang="0">
                    <a:pos x="60" y="180"/>
                  </a:cxn>
                  <a:cxn ang="0">
                    <a:pos x="89" y="216"/>
                  </a:cxn>
                  <a:cxn ang="0">
                    <a:pos x="72" y="216"/>
                  </a:cxn>
                  <a:cxn ang="0">
                    <a:pos x="42" y="180"/>
                  </a:cxn>
                  <a:cxn ang="0">
                    <a:pos x="18" y="144"/>
                  </a:cxn>
                  <a:cxn ang="0">
                    <a:pos x="6" y="108"/>
                  </a:cxn>
                  <a:cxn ang="0">
                    <a:pos x="0" y="66"/>
                  </a:cxn>
                  <a:cxn ang="0">
                    <a:pos x="0" y="30"/>
                  </a:cxn>
                  <a:cxn ang="0">
                    <a:pos x="12" y="0"/>
                  </a:cxn>
                  <a:cxn ang="0">
                    <a:pos x="30" y="0"/>
                  </a:cxn>
                  <a:cxn ang="0">
                    <a:pos x="18" y="30"/>
                  </a:cxn>
                  <a:cxn ang="0">
                    <a:pos x="12" y="66"/>
                  </a:cxn>
                  <a:cxn ang="0">
                    <a:pos x="12" y="66"/>
                  </a:cxn>
                </a:cxnLst>
                <a:rect l="0" t="0" r="r" b="b"/>
                <a:pathLst>
                  <a:path w="89" h="216">
                    <a:moveTo>
                      <a:pt x="12" y="66"/>
                    </a:moveTo>
                    <a:lnTo>
                      <a:pt x="18" y="108"/>
                    </a:lnTo>
                    <a:lnTo>
                      <a:pt x="36" y="144"/>
                    </a:lnTo>
                    <a:lnTo>
                      <a:pt x="60" y="180"/>
                    </a:lnTo>
                    <a:lnTo>
                      <a:pt x="89" y="216"/>
                    </a:lnTo>
                    <a:lnTo>
                      <a:pt x="72" y="216"/>
                    </a:lnTo>
                    <a:lnTo>
                      <a:pt x="42" y="180"/>
                    </a:lnTo>
                    <a:lnTo>
                      <a:pt x="18" y="144"/>
                    </a:lnTo>
                    <a:lnTo>
                      <a:pt x="6" y="108"/>
                    </a:lnTo>
                    <a:lnTo>
                      <a:pt x="0" y="66"/>
                    </a:lnTo>
                    <a:lnTo>
                      <a:pt x="0" y="30"/>
                    </a:lnTo>
                    <a:lnTo>
                      <a:pt x="12" y="0"/>
                    </a:lnTo>
                    <a:lnTo>
                      <a:pt x="30" y="0"/>
                    </a:lnTo>
                    <a:lnTo>
                      <a:pt x="18" y="30"/>
                    </a:lnTo>
                    <a:lnTo>
                      <a:pt x="12" y="66"/>
                    </a:lnTo>
                    <a:lnTo>
                      <a:pt x="12" y="66"/>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2" name="Freeform 22"/>
              <p:cNvSpPr>
                <a:spLocks/>
              </p:cNvSpPr>
              <p:nvPr/>
            </p:nvSpPr>
            <p:spPr bwMode="hidden">
              <a:xfrm>
                <a:off x="3569" y="3745"/>
                <a:ext cx="750" cy="461"/>
              </a:xfrm>
              <a:custGeom>
                <a:avLst/>
                <a:gdLst/>
                <a:ahLst/>
                <a:cxnLst>
                  <a:cxn ang="0">
                    <a:pos x="382" y="443"/>
                  </a:cxn>
                  <a:cxn ang="0">
                    <a:pos x="311" y="437"/>
                  </a:cxn>
                  <a:cxn ang="0">
                    <a:pos x="245" y="425"/>
                  </a:cxn>
                  <a:cxn ang="0">
                    <a:pos x="185" y="407"/>
                  </a:cxn>
                  <a:cxn ang="0">
                    <a:pos x="131" y="383"/>
                  </a:cxn>
                  <a:cxn ang="0">
                    <a:pos x="83" y="347"/>
                  </a:cxn>
                  <a:cxn ang="0">
                    <a:pos x="53" y="311"/>
                  </a:cxn>
                  <a:cxn ang="0">
                    <a:pos x="30" y="269"/>
                  </a:cxn>
                  <a:cxn ang="0">
                    <a:pos x="24" y="227"/>
                  </a:cxn>
                  <a:cxn ang="0">
                    <a:pos x="30" y="185"/>
                  </a:cxn>
                  <a:cxn ang="0">
                    <a:pos x="53" y="143"/>
                  </a:cxn>
                  <a:cxn ang="0">
                    <a:pos x="83" y="107"/>
                  </a:cxn>
                  <a:cxn ang="0">
                    <a:pos x="131" y="77"/>
                  </a:cxn>
                  <a:cxn ang="0">
                    <a:pos x="185" y="47"/>
                  </a:cxn>
                  <a:cxn ang="0">
                    <a:pos x="245" y="30"/>
                  </a:cxn>
                  <a:cxn ang="0">
                    <a:pos x="311" y="18"/>
                  </a:cxn>
                  <a:cxn ang="0">
                    <a:pos x="382" y="12"/>
                  </a:cxn>
                  <a:cxn ang="0">
                    <a:pos x="478" y="18"/>
                  </a:cxn>
                  <a:cxn ang="0">
                    <a:pos x="562" y="41"/>
                  </a:cxn>
                  <a:cxn ang="0">
                    <a:pos x="562" y="36"/>
                  </a:cxn>
                  <a:cxn ang="0">
                    <a:pos x="562" y="30"/>
                  </a:cxn>
                  <a:cxn ang="0">
                    <a:pos x="478" y="6"/>
                  </a:cxn>
                  <a:cxn ang="0">
                    <a:pos x="382" y="0"/>
                  </a:cxn>
                  <a:cxn ang="0">
                    <a:pos x="305" y="6"/>
                  </a:cxn>
                  <a:cxn ang="0">
                    <a:pos x="233" y="18"/>
                  </a:cxn>
                  <a:cxn ang="0">
                    <a:pos x="167" y="41"/>
                  </a:cxn>
                  <a:cxn ang="0">
                    <a:pos x="113" y="65"/>
                  </a:cxn>
                  <a:cxn ang="0">
                    <a:pos x="65" y="101"/>
                  </a:cxn>
                  <a:cxn ang="0">
                    <a:pos x="30" y="137"/>
                  </a:cxn>
                  <a:cxn ang="0">
                    <a:pos x="6" y="179"/>
                  </a:cxn>
                  <a:cxn ang="0">
                    <a:pos x="0" y="227"/>
                  </a:cxn>
                  <a:cxn ang="0">
                    <a:pos x="6" y="275"/>
                  </a:cxn>
                  <a:cxn ang="0">
                    <a:pos x="30" y="317"/>
                  </a:cxn>
                  <a:cxn ang="0">
                    <a:pos x="65" y="359"/>
                  </a:cxn>
                  <a:cxn ang="0">
                    <a:pos x="113" y="395"/>
                  </a:cxn>
                  <a:cxn ang="0">
                    <a:pos x="167" y="419"/>
                  </a:cxn>
                  <a:cxn ang="0">
                    <a:pos x="233" y="443"/>
                  </a:cxn>
                  <a:cxn ang="0">
                    <a:pos x="305" y="455"/>
                  </a:cxn>
                  <a:cxn ang="0">
                    <a:pos x="382" y="461"/>
                  </a:cxn>
                  <a:cxn ang="0">
                    <a:pos x="448" y="455"/>
                  </a:cxn>
                  <a:cxn ang="0">
                    <a:pos x="508" y="449"/>
                  </a:cxn>
                  <a:cxn ang="0">
                    <a:pos x="609" y="413"/>
                  </a:cxn>
                  <a:cxn ang="0">
                    <a:pos x="657" y="389"/>
                  </a:cxn>
                  <a:cxn ang="0">
                    <a:pos x="693" y="359"/>
                  </a:cxn>
                  <a:cxn ang="0">
                    <a:pos x="723" y="329"/>
                  </a:cxn>
                  <a:cxn ang="0">
                    <a:pos x="747" y="293"/>
                  </a:cxn>
                  <a:cxn ang="0">
                    <a:pos x="741" y="287"/>
                  </a:cxn>
                  <a:cxn ang="0">
                    <a:pos x="729" y="281"/>
                  </a:cxn>
                  <a:cxn ang="0">
                    <a:pos x="711" y="317"/>
                  </a:cxn>
                  <a:cxn ang="0">
                    <a:pos x="681" y="347"/>
                  </a:cxn>
                  <a:cxn ang="0">
                    <a:pos x="645" y="377"/>
                  </a:cxn>
                  <a:cxn ang="0">
                    <a:pos x="604" y="401"/>
                  </a:cxn>
                  <a:cxn ang="0">
                    <a:pos x="502" y="431"/>
                  </a:cxn>
                  <a:cxn ang="0">
                    <a:pos x="442" y="443"/>
                  </a:cxn>
                  <a:cxn ang="0">
                    <a:pos x="382" y="443"/>
                  </a:cxn>
                  <a:cxn ang="0">
                    <a:pos x="382" y="443"/>
                  </a:cxn>
                </a:cxnLst>
                <a:rect l="0" t="0" r="r" b="b"/>
                <a:pathLst>
                  <a:path w="747" h="461">
                    <a:moveTo>
                      <a:pt x="382" y="443"/>
                    </a:moveTo>
                    <a:lnTo>
                      <a:pt x="311" y="437"/>
                    </a:lnTo>
                    <a:lnTo>
                      <a:pt x="245" y="425"/>
                    </a:lnTo>
                    <a:lnTo>
                      <a:pt x="185" y="407"/>
                    </a:lnTo>
                    <a:lnTo>
                      <a:pt x="131" y="383"/>
                    </a:lnTo>
                    <a:lnTo>
                      <a:pt x="83" y="347"/>
                    </a:lnTo>
                    <a:lnTo>
                      <a:pt x="53" y="311"/>
                    </a:lnTo>
                    <a:lnTo>
                      <a:pt x="30" y="269"/>
                    </a:lnTo>
                    <a:lnTo>
                      <a:pt x="24" y="227"/>
                    </a:lnTo>
                    <a:lnTo>
                      <a:pt x="30" y="185"/>
                    </a:lnTo>
                    <a:lnTo>
                      <a:pt x="53" y="143"/>
                    </a:lnTo>
                    <a:lnTo>
                      <a:pt x="83" y="107"/>
                    </a:lnTo>
                    <a:lnTo>
                      <a:pt x="131" y="77"/>
                    </a:lnTo>
                    <a:lnTo>
                      <a:pt x="185" y="47"/>
                    </a:lnTo>
                    <a:lnTo>
                      <a:pt x="245" y="30"/>
                    </a:lnTo>
                    <a:lnTo>
                      <a:pt x="311" y="18"/>
                    </a:lnTo>
                    <a:lnTo>
                      <a:pt x="382" y="12"/>
                    </a:lnTo>
                    <a:lnTo>
                      <a:pt x="478" y="18"/>
                    </a:lnTo>
                    <a:lnTo>
                      <a:pt x="562" y="41"/>
                    </a:lnTo>
                    <a:lnTo>
                      <a:pt x="562" y="36"/>
                    </a:lnTo>
                    <a:lnTo>
                      <a:pt x="562" y="30"/>
                    </a:lnTo>
                    <a:lnTo>
                      <a:pt x="478" y="6"/>
                    </a:lnTo>
                    <a:lnTo>
                      <a:pt x="382" y="0"/>
                    </a:lnTo>
                    <a:lnTo>
                      <a:pt x="305" y="6"/>
                    </a:lnTo>
                    <a:lnTo>
                      <a:pt x="233" y="18"/>
                    </a:lnTo>
                    <a:lnTo>
                      <a:pt x="167" y="41"/>
                    </a:lnTo>
                    <a:lnTo>
                      <a:pt x="113" y="65"/>
                    </a:lnTo>
                    <a:lnTo>
                      <a:pt x="65" y="101"/>
                    </a:lnTo>
                    <a:lnTo>
                      <a:pt x="30" y="137"/>
                    </a:lnTo>
                    <a:lnTo>
                      <a:pt x="6" y="179"/>
                    </a:lnTo>
                    <a:lnTo>
                      <a:pt x="0" y="227"/>
                    </a:lnTo>
                    <a:lnTo>
                      <a:pt x="6" y="275"/>
                    </a:lnTo>
                    <a:lnTo>
                      <a:pt x="30" y="317"/>
                    </a:lnTo>
                    <a:lnTo>
                      <a:pt x="65" y="359"/>
                    </a:lnTo>
                    <a:lnTo>
                      <a:pt x="113" y="395"/>
                    </a:lnTo>
                    <a:lnTo>
                      <a:pt x="167" y="419"/>
                    </a:lnTo>
                    <a:lnTo>
                      <a:pt x="233" y="443"/>
                    </a:lnTo>
                    <a:lnTo>
                      <a:pt x="305" y="455"/>
                    </a:lnTo>
                    <a:lnTo>
                      <a:pt x="382" y="461"/>
                    </a:lnTo>
                    <a:lnTo>
                      <a:pt x="448" y="455"/>
                    </a:lnTo>
                    <a:lnTo>
                      <a:pt x="508" y="449"/>
                    </a:lnTo>
                    <a:lnTo>
                      <a:pt x="609" y="413"/>
                    </a:lnTo>
                    <a:lnTo>
                      <a:pt x="657" y="389"/>
                    </a:lnTo>
                    <a:lnTo>
                      <a:pt x="693" y="359"/>
                    </a:lnTo>
                    <a:lnTo>
                      <a:pt x="723" y="329"/>
                    </a:lnTo>
                    <a:lnTo>
                      <a:pt x="747" y="293"/>
                    </a:lnTo>
                    <a:lnTo>
                      <a:pt x="741" y="287"/>
                    </a:lnTo>
                    <a:lnTo>
                      <a:pt x="729" y="281"/>
                    </a:lnTo>
                    <a:lnTo>
                      <a:pt x="711" y="317"/>
                    </a:lnTo>
                    <a:lnTo>
                      <a:pt x="681" y="347"/>
                    </a:lnTo>
                    <a:lnTo>
                      <a:pt x="645" y="377"/>
                    </a:lnTo>
                    <a:lnTo>
                      <a:pt x="604" y="401"/>
                    </a:lnTo>
                    <a:lnTo>
                      <a:pt x="502" y="431"/>
                    </a:lnTo>
                    <a:lnTo>
                      <a:pt x="442" y="443"/>
                    </a:lnTo>
                    <a:lnTo>
                      <a:pt x="382" y="443"/>
                    </a:lnTo>
                    <a:lnTo>
                      <a:pt x="382" y="443"/>
                    </a:lnTo>
                    <a:close/>
                  </a:path>
                </a:pathLst>
              </a:custGeom>
              <a:gradFill rotWithShape="0">
                <a:gsLst>
                  <a:gs pos="0">
                    <a:schemeClr val="accent1"/>
                  </a:gs>
                  <a:gs pos="100000">
                    <a:schemeClr val="accent1">
                      <a:gamma/>
                      <a:shade val="90980"/>
                      <a:invGamma/>
                    </a:schemeClr>
                  </a:gs>
                </a:gsLst>
                <a:path path="rect">
                  <a:fillToRect l="50000" t="50000" r="50000" b="50000"/>
                </a:path>
              </a:gradFill>
              <a:ln w="9525">
                <a:noFill/>
                <a:round/>
                <a:headEnd/>
                <a:tailEnd/>
              </a:ln>
            </p:spPr>
            <p:txBody>
              <a:bodyPr/>
              <a:lstStyle/>
              <a:p>
                <a:pPr algn="l" eaLnBrk="0" hangingPunct="0">
                  <a:defRPr/>
                </a:pPr>
                <a:endParaRPr lang="en-US" b="0">
                  <a:solidFill>
                    <a:srgbClr val="FFFFFF"/>
                  </a:solidFill>
                </a:endParaRPr>
              </a:p>
            </p:txBody>
          </p:sp>
          <p:sp>
            <p:nvSpPr>
              <p:cNvPr id="35863" name="Freeform 23"/>
              <p:cNvSpPr>
                <a:spLocks/>
              </p:cNvSpPr>
              <p:nvPr/>
            </p:nvSpPr>
            <p:spPr bwMode="hidden">
              <a:xfrm>
                <a:off x="4037" y="3721"/>
                <a:ext cx="96" cy="30"/>
              </a:xfrm>
              <a:custGeom>
                <a:avLst/>
                <a:gdLst/>
                <a:ahLst/>
                <a:cxnLst>
                  <a:cxn ang="0">
                    <a:pos x="0" y="0"/>
                  </a:cxn>
                  <a:cxn ang="0">
                    <a:pos x="0" y="12"/>
                  </a:cxn>
                  <a:cxn ang="0">
                    <a:pos x="48" y="18"/>
                  </a:cxn>
                  <a:cxn ang="0">
                    <a:pos x="96" y="30"/>
                  </a:cxn>
                  <a:cxn ang="0">
                    <a:pos x="96" y="24"/>
                  </a:cxn>
                  <a:cxn ang="0">
                    <a:pos x="96" y="18"/>
                  </a:cxn>
                  <a:cxn ang="0">
                    <a:pos x="48" y="12"/>
                  </a:cxn>
                  <a:cxn ang="0">
                    <a:pos x="0" y="0"/>
                  </a:cxn>
                  <a:cxn ang="0">
                    <a:pos x="0" y="0"/>
                  </a:cxn>
                </a:cxnLst>
                <a:rect l="0" t="0" r="r" b="b"/>
                <a:pathLst>
                  <a:path w="96" h="30">
                    <a:moveTo>
                      <a:pt x="0" y="0"/>
                    </a:moveTo>
                    <a:lnTo>
                      <a:pt x="0" y="12"/>
                    </a:lnTo>
                    <a:lnTo>
                      <a:pt x="48" y="18"/>
                    </a:lnTo>
                    <a:lnTo>
                      <a:pt x="96" y="30"/>
                    </a:lnTo>
                    <a:lnTo>
                      <a:pt x="96" y="24"/>
                    </a:lnTo>
                    <a:lnTo>
                      <a:pt x="96" y="18"/>
                    </a:lnTo>
                    <a:lnTo>
                      <a:pt x="48" y="12"/>
                    </a:lnTo>
                    <a:lnTo>
                      <a:pt x="0" y="0"/>
                    </a:lnTo>
                    <a:lnTo>
                      <a:pt x="0" y="0"/>
                    </a:lnTo>
                    <a:close/>
                  </a:path>
                </a:pathLst>
              </a:custGeom>
              <a:gradFill rotWithShape="0">
                <a:gsLst>
                  <a:gs pos="0">
                    <a:schemeClr val="accent1"/>
                  </a:gs>
                  <a:gs pos="100000">
                    <a:schemeClr val="accent1">
                      <a:gamma/>
                      <a:shade val="87843"/>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4" name="Freeform 24"/>
              <p:cNvSpPr>
                <a:spLocks/>
              </p:cNvSpPr>
              <p:nvPr/>
            </p:nvSpPr>
            <p:spPr bwMode="hidden">
              <a:xfrm>
                <a:off x="4175" y="4050"/>
                <a:ext cx="180" cy="132"/>
              </a:xfrm>
              <a:custGeom>
                <a:avLst/>
                <a:gdLst/>
                <a:ahLst/>
                <a:cxnLst>
                  <a:cxn ang="0">
                    <a:pos x="0" y="132"/>
                  </a:cxn>
                  <a:cxn ang="0">
                    <a:pos x="29" y="132"/>
                  </a:cxn>
                  <a:cxn ang="0">
                    <a:pos x="77" y="108"/>
                  </a:cxn>
                  <a:cxn ang="0">
                    <a:pos x="119" y="78"/>
                  </a:cxn>
                  <a:cxn ang="0">
                    <a:pos x="155" y="48"/>
                  </a:cxn>
                  <a:cxn ang="0">
                    <a:pos x="179" y="12"/>
                  </a:cxn>
                  <a:cxn ang="0">
                    <a:pos x="173" y="6"/>
                  </a:cxn>
                  <a:cxn ang="0">
                    <a:pos x="167" y="0"/>
                  </a:cxn>
                  <a:cxn ang="0">
                    <a:pos x="137" y="42"/>
                  </a:cxn>
                  <a:cxn ang="0">
                    <a:pos x="101" y="78"/>
                  </a:cxn>
                  <a:cxn ang="0">
                    <a:pos x="53" y="108"/>
                  </a:cxn>
                  <a:cxn ang="0">
                    <a:pos x="0" y="132"/>
                  </a:cxn>
                  <a:cxn ang="0">
                    <a:pos x="0" y="132"/>
                  </a:cxn>
                </a:cxnLst>
                <a:rect l="0" t="0" r="r" b="b"/>
                <a:pathLst>
                  <a:path w="179" h="132">
                    <a:moveTo>
                      <a:pt x="0" y="132"/>
                    </a:moveTo>
                    <a:lnTo>
                      <a:pt x="29" y="132"/>
                    </a:lnTo>
                    <a:lnTo>
                      <a:pt x="77" y="108"/>
                    </a:lnTo>
                    <a:lnTo>
                      <a:pt x="119" y="78"/>
                    </a:lnTo>
                    <a:lnTo>
                      <a:pt x="155" y="48"/>
                    </a:lnTo>
                    <a:lnTo>
                      <a:pt x="179" y="12"/>
                    </a:lnTo>
                    <a:lnTo>
                      <a:pt x="173" y="6"/>
                    </a:lnTo>
                    <a:lnTo>
                      <a:pt x="167" y="0"/>
                    </a:lnTo>
                    <a:lnTo>
                      <a:pt x="137" y="42"/>
                    </a:lnTo>
                    <a:lnTo>
                      <a:pt x="101" y="78"/>
                    </a:lnTo>
                    <a:lnTo>
                      <a:pt x="53" y="108"/>
                    </a:lnTo>
                    <a:lnTo>
                      <a:pt x="0" y="132"/>
                    </a:lnTo>
                    <a:lnTo>
                      <a:pt x="0" y="132"/>
                    </a:lnTo>
                    <a:close/>
                  </a:path>
                </a:pathLst>
              </a:custGeom>
              <a:gradFill rotWithShape="0">
                <a:gsLst>
                  <a:gs pos="0">
                    <a:schemeClr val="accent1"/>
                  </a:gs>
                  <a:gs pos="100000">
                    <a:schemeClr val="accent1">
                      <a:gamma/>
                      <a:shade val="87843"/>
                      <a:invGamma/>
                    </a:schemeClr>
                  </a:gs>
                </a:gsLst>
                <a:lin ang="18900000" scaled="1"/>
              </a:gradFill>
              <a:ln w="9525">
                <a:noFill/>
                <a:round/>
                <a:headEnd/>
                <a:tailEnd/>
              </a:ln>
            </p:spPr>
            <p:txBody>
              <a:bodyPr/>
              <a:lstStyle/>
              <a:p>
                <a:pPr algn="l" eaLnBrk="0" hangingPunct="0">
                  <a:defRPr/>
                </a:pPr>
                <a:endParaRPr lang="en-US" b="0">
                  <a:solidFill>
                    <a:srgbClr val="FFFFFF"/>
                  </a:solidFill>
                </a:endParaRPr>
              </a:p>
            </p:txBody>
          </p:sp>
          <p:sp>
            <p:nvSpPr>
              <p:cNvPr id="35865" name="Freeform 25"/>
              <p:cNvSpPr>
                <a:spLocks/>
              </p:cNvSpPr>
              <p:nvPr/>
            </p:nvSpPr>
            <p:spPr bwMode="hidden">
              <a:xfrm>
                <a:off x="2585" y="3822"/>
                <a:ext cx="449" cy="186"/>
              </a:xfrm>
              <a:custGeom>
                <a:avLst/>
                <a:gdLst/>
                <a:ahLst/>
                <a:cxnLst>
                  <a:cxn ang="0">
                    <a:pos x="6" y="6"/>
                  </a:cxn>
                  <a:cxn ang="0">
                    <a:pos x="78" y="12"/>
                  </a:cxn>
                  <a:cxn ang="0">
                    <a:pos x="150" y="18"/>
                  </a:cxn>
                  <a:cxn ang="0">
                    <a:pos x="215" y="36"/>
                  </a:cxn>
                  <a:cxn ang="0">
                    <a:pos x="275" y="60"/>
                  </a:cxn>
                  <a:cxn ang="0">
                    <a:pos x="329" y="84"/>
                  </a:cxn>
                  <a:cxn ang="0">
                    <a:pos x="377" y="114"/>
                  </a:cxn>
                  <a:cxn ang="0">
                    <a:pos x="419" y="150"/>
                  </a:cxn>
                  <a:cxn ang="0">
                    <a:pos x="448" y="186"/>
                  </a:cxn>
                  <a:cxn ang="0">
                    <a:pos x="448" y="162"/>
                  </a:cxn>
                  <a:cxn ang="0">
                    <a:pos x="413" y="126"/>
                  </a:cxn>
                  <a:cxn ang="0">
                    <a:pos x="371" y="96"/>
                  </a:cxn>
                  <a:cxn ang="0">
                    <a:pos x="323" y="66"/>
                  </a:cxn>
                  <a:cxn ang="0">
                    <a:pos x="269" y="48"/>
                  </a:cxn>
                  <a:cxn ang="0">
                    <a:pos x="144" y="12"/>
                  </a:cxn>
                  <a:cxn ang="0">
                    <a:pos x="78" y="6"/>
                  </a:cxn>
                  <a:cxn ang="0">
                    <a:pos x="6" y="0"/>
                  </a:cxn>
                  <a:cxn ang="0">
                    <a:pos x="0" y="0"/>
                  </a:cxn>
                  <a:cxn ang="0">
                    <a:pos x="0" y="0"/>
                  </a:cxn>
                  <a:cxn ang="0">
                    <a:pos x="0" y="6"/>
                  </a:cxn>
                  <a:cxn ang="0">
                    <a:pos x="0" y="6"/>
                  </a:cxn>
                  <a:cxn ang="0">
                    <a:pos x="6" y="6"/>
                  </a:cxn>
                  <a:cxn ang="0">
                    <a:pos x="6" y="6"/>
                  </a:cxn>
                </a:cxnLst>
                <a:rect l="0" t="0" r="r" b="b"/>
                <a:pathLst>
                  <a:path w="448" h="186">
                    <a:moveTo>
                      <a:pt x="6" y="6"/>
                    </a:moveTo>
                    <a:lnTo>
                      <a:pt x="78" y="12"/>
                    </a:lnTo>
                    <a:lnTo>
                      <a:pt x="150" y="18"/>
                    </a:lnTo>
                    <a:lnTo>
                      <a:pt x="215" y="36"/>
                    </a:lnTo>
                    <a:lnTo>
                      <a:pt x="275" y="60"/>
                    </a:lnTo>
                    <a:lnTo>
                      <a:pt x="329" y="84"/>
                    </a:lnTo>
                    <a:lnTo>
                      <a:pt x="377" y="114"/>
                    </a:lnTo>
                    <a:lnTo>
                      <a:pt x="419" y="150"/>
                    </a:lnTo>
                    <a:lnTo>
                      <a:pt x="448" y="186"/>
                    </a:lnTo>
                    <a:lnTo>
                      <a:pt x="448" y="162"/>
                    </a:lnTo>
                    <a:lnTo>
                      <a:pt x="413" y="126"/>
                    </a:lnTo>
                    <a:lnTo>
                      <a:pt x="371" y="96"/>
                    </a:lnTo>
                    <a:lnTo>
                      <a:pt x="323" y="66"/>
                    </a:lnTo>
                    <a:lnTo>
                      <a:pt x="269" y="48"/>
                    </a:lnTo>
                    <a:lnTo>
                      <a:pt x="144" y="12"/>
                    </a:lnTo>
                    <a:lnTo>
                      <a:pt x="78" y="6"/>
                    </a:lnTo>
                    <a:lnTo>
                      <a:pt x="6" y="0"/>
                    </a:lnTo>
                    <a:lnTo>
                      <a:pt x="0" y="0"/>
                    </a:lnTo>
                    <a:lnTo>
                      <a:pt x="0" y="0"/>
                    </a:lnTo>
                    <a:lnTo>
                      <a:pt x="0" y="6"/>
                    </a:lnTo>
                    <a:lnTo>
                      <a:pt x="0" y="6"/>
                    </a:lnTo>
                    <a:lnTo>
                      <a:pt x="6" y="6"/>
                    </a:lnTo>
                    <a:lnTo>
                      <a:pt x="6" y="6"/>
                    </a:lnTo>
                    <a:close/>
                  </a:path>
                </a:pathLst>
              </a:custGeom>
              <a:gradFill rotWithShape="0">
                <a:gsLst>
                  <a:gs pos="0">
                    <a:schemeClr val="accent1">
                      <a:gamma/>
                      <a:shade val="90980"/>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66" name="Freeform 26"/>
              <p:cNvSpPr>
                <a:spLocks/>
              </p:cNvSpPr>
              <p:nvPr/>
            </p:nvSpPr>
            <p:spPr bwMode="hidden">
              <a:xfrm>
                <a:off x="2142" y="3852"/>
                <a:ext cx="892" cy="462"/>
              </a:xfrm>
              <a:custGeom>
                <a:avLst/>
                <a:gdLst/>
                <a:ahLst/>
                <a:cxnLst>
                  <a:cxn ang="0">
                    <a:pos x="23" y="276"/>
                  </a:cxn>
                  <a:cxn ang="0">
                    <a:pos x="29" y="222"/>
                  </a:cxn>
                  <a:cxn ang="0">
                    <a:pos x="59" y="174"/>
                  </a:cxn>
                  <a:cxn ang="0">
                    <a:pos x="95" y="132"/>
                  </a:cxn>
                  <a:cxn ang="0">
                    <a:pos x="149" y="96"/>
                  </a:cxn>
                  <a:cxn ang="0">
                    <a:pos x="209" y="60"/>
                  </a:cxn>
                  <a:cxn ang="0">
                    <a:pos x="281" y="36"/>
                  </a:cxn>
                  <a:cxn ang="0">
                    <a:pos x="364" y="24"/>
                  </a:cxn>
                  <a:cxn ang="0">
                    <a:pos x="448" y="18"/>
                  </a:cxn>
                  <a:cxn ang="0">
                    <a:pos x="532" y="24"/>
                  </a:cxn>
                  <a:cxn ang="0">
                    <a:pos x="609" y="36"/>
                  </a:cxn>
                  <a:cxn ang="0">
                    <a:pos x="681" y="60"/>
                  </a:cxn>
                  <a:cxn ang="0">
                    <a:pos x="741" y="96"/>
                  </a:cxn>
                  <a:cxn ang="0">
                    <a:pos x="795" y="132"/>
                  </a:cxn>
                  <a:cxn ang="0">
                    <a:pos x="831" y="174"/>
                  </a:cxn>
                  <a:cxn ang="0">
                    <a:pos x="861" y="222"/>
                  </a:cxn>
                  <a:cxn ang="0">
                    <a:pos x="867" y="276"/>
                  </a:cxn>
                  <a:cxn ang="0">
                    <a:pos x="855" y="330"/>
                  </a:cxn>
                  <a:cxn ang="0">
                    <a:pos x="831" y="378"/>
                  </a:cxn>
                  <a:cxn ang="0">
                    <a:pos x="783" y="426"/>
                  </a:cxn>
                  <a:cxn ang="0">
                    <a:pos x="723" y="462"/>
                  </a:cxn>
                  <a:cxn ang="0">
                    <a:pos x="765" y="462"/>
                  </a:cxn>
                  <a:cxn ang="0">
                    <a:pos x="819" y="426"/>
                  </a:cxn>
                  <a:cxn ang="0">
                    <a:pos x="855" y="378"/>
                  </a:cxn>
                  <a:cxn ang="0">
                    <a:pos x="884" y="330"/>
                  </a:cxn>
                  <a:cxn ang="0">
                    <a:pos x="890" y="276"/>
                  </a:cxn>
                  <a:cxn ang="0">
                    <a:pos x="884" y="222"/>
                  </a:cxn>
                  <a:cxn ang="0">
                    <a:pos x="855" y="168"/>
                  </a:cxn>
                  <a:cxn ang="0">
                    <a:pos x="813" y="120"/>
                  </a:cxn>
                  <a:cxn ang="0">
                    <a:pos x="759" y="84"/>
                  </a:cxn>
                  <a:cxn ang="0">
                    <a:pos x="693" y="48"/>
                  </a:cxn>
                  <a:cxn ang="0">
                    <a:pos x="621" y="24"/>
                  </a:cxn>
                  <a:cxn ang="0">
                    <a:pos x="538" y="6"/>
                  </a:cxn>
                  <a:cxn ang="0">
                    <a:pos x="448" y="0"/>
                  </a:cxn>
                  <a:cxn ang="0">
                    <a:pos x="358" y="6"/>
                  </a:cxn>
                  <a:cxn ang="0">
                    <a:pos x="275" y="24"/>
                  </a:cxn>
                  <a:cxn ang="0">
                    <a:pos x="197" y="48"/>
                  </a:cxn>
                  <a:cxn ang="0">
                    <a:pos x="131" y="84"/>
                  </a:cxn>
                  <a:cxn ang="0">
                    <a:pos x="77" y="120"/>
                  </a:cxn>
                  <a:cxn ang="0">
                    <a:pos x="35" y="168"/>
                  </a:cxn>
                  <a:cxn ang="0">
                    <a:pos x="12" y="222"/>
                  </a:cxn>
                  <a:cxn ang="0">
                    <a:pos x="0" y="276"/>
                  </a:cxn>
                  <a:cxn ang="0">
                    <a:pos x="6" y="330"/>
                  </a:cxn>
                  <a:cxn ang="0">
                    <a:pos x="35" y="378"/>
                  </a:cxn>
                  <a:cxn ang="0">
                    <a:pos x="71" y="426"/>
                  </a:cxn>
                  <a:cxn ang="0">
                    <a:pos x="125" y="462"/>
                  </a:cxn>
                  <a:cxn ang="0">
                    <a:pos x="167" y="462"/>
                  </a:cxn>
                  <a:cxn ang="0">
                    <a:pos x="107" y="426"/>
                  </a:cxn>
                  <a:cxn ang="0">
                    <a:pos x="59" y="378"/>
                  </a:cxn>
                  <a:cxn ang="0">
                    <a:pos x="35" y="330"/>
                  </a:cxn>
                  <a:cxn ang="0">
                    <a:pos x="23" y="276"/>
                  </a:cxn>
                  <a:cxn ang="0">
                    <a:pos x="23" y="276"/>
                  </a:cxn>
                </a:cxnLst>
                <a:rect l="0" t="0" r="r" b="b"/>
                <a:pathLst>
                  <a:path w="890" h="462">
                    <a:moveTo>
                      <a:pt x="23" y="276"/>
                    </a:moveTo>
                    <a:lnTo>
                      <a:pt x="29" y="222"/>
                    </a:lnTo>
                    <a:lnTo>
                      <a:pt x="59" y="174"/>
                    </a:lnTo>
                    <a:lnTo>
                      <a:pt x="95" y="132"/>
                    </a:lnTo>
                    <a:lnTo>
                      <a:pt x="149" y="96"/>
                    </a:lnTo>
                    <a:lnTo>
                      <a:pt x="209" y="60"/>
                    </a:lnTo>
                    <a:lnTo>
                      <a:pt x="281" y="36"/>
                    </a:lnTo>
                    <a:lnTo>
                      <a:pt x="364" y="24"/>
                    </a:lnTo>
                    <a:lnTo>
                      <a:pt x="448" y="18"/>
                    </a:lnTo>
                    <a:lnTo>
                      <a:pt x="532" y="24"/>
                    </a:lnTo>
                    <a:lnTo>
                      <a:pt x="609" y="36"/>
                    </a:lnTo>
                    <a:lnTo>
                      <a:pt x="681" y="60"/>
                    </a:lnTo>
                    <a:lnTo>
                      <a:pt x="741" y="96"/>
                    </a:lnTo>
                    <a:lnTo>
                      <a:pt x="795" y="132"/>
                    </a:lnTo>
                    <a:lnTo>
                      <a:pt x="831" y="174"/>
                    </a:lnTo>
                    <a:lnTo>
                      <a:pt x="861" y="222"/>
                    </a:lnTo>
                    <a:lnTo>
                      <a:pt x="867" y="276"/>
                    </a:lnTo>
                    <a:lnTo>
                      <a:pt x="855" y="330"/>
                    </a:lnTo>
                    <a:lnTo>
                      <a:pt x="831" y="378"/>
                    </a:lnTo>
                    <a:lnTo>
                      <a:pt x="783" y="426"/>
                    </a:lnTo>
                    <a:lnTo>
                      <a:pt x="723" y="462"/>
                    </a:lnTo>
                    <a:lnTo>
                      <a:pt x="765" y="462"/>
                    </a:lnTo>
                    <a:lnTo>
                      <a:pt x="819" y="426"/>
                    </a:lnTo>
                    <a:lnTo>
                      <a:pt x="855" y="378"/>
                    </a:lnTo>
                    <a:lnTo>
                      <a:pt x="884" y="330"/>
                    </a:lnTo>
                    <a:lnTo>
                      <a:pt x="890" y="276"/>
                    </a:lnTo>
                    <a:lnTo>
                      <a:pt x="884" y="222"/>
                    </a:lnTo>
                    <a:lnTo>
                      <a:pt x="855" y="168"/>
                    </a:lnTo>
                    <a:lnTo>
                      <a:pt x="813" y="120"/>
                    </a:lnTo>
                    <a:lnTo>
                      <a:pt x="759" y="84"/>
                    </a:lnTo>
                    <a:lnTo>
                      <a:pt x="693" y="48"/>
                    </a:lnTo>
                    <a:lnTo>
                      <a:pt x="621" y="24"/>
                    </a:lnTo>
                    <a:lnTo>
                      <a:pt x="538" y="6"/>
                    </a:lnTo>
                    <a:lnTo>
                      <a:pt x="448" y="0"/>
                    </a:lnTo>
                    <a:lnTo>
                      <a:pt x="358" y="6"/>
                    </a:lnTo>
                    <a:lnTo>
                      <a:pt x="275" y="24"/>
                    </a:lnTo>
                    <a:lnTo>
                      <a:pt x="197" y="48"/>
                    </a:lnTo>
                    <a:lnTo>
                      <a:pt x="131" y="84"/>
                    </a:lnTo>
                    <a:lnTo>
                      <a:pt x="77" y="120"/>
                    </a:lnTo>
                    <a:lnTo>
                      <a:pt x="35" y="168"/>
                    </a:lnTo>
                    <a:lnTo>
                      <a:pt x="12" y="222"/>
                    </a:lnTo>
                    <a:lnTo>
                      <a:pt x="0" y="276"/>
                    </a:lnTo>
                    <a:lnTo>
                      <a:pt x="6" y="330"/>
                    </a:lnTo>
                    <a:lnTo>
                      <a:pt x="35" y="378"/>
                    </a:lnTo>
                    <a:lnTo>
                      <a:pt x="71" y="426"/>
                    </a:lnTo>
                    <a:lnTo>
                      <a:pt x="125" y="462"/>
                    </a:lnTo>
                    <a:lnTo>
                      <a:pt x="167" y="462"/>
                    </a:lnTo>
                    <a:lnTo>
                      <a:pt x="107" y="426"/>
                    </a:lnTo>
                    <a:lnTo>
                      <a:pt x="59" y="378"/>
                    </a:lnTo>
                    <a:lnTo>
                      <a:pt x="35" y="330"/>
                    </a:lnTo>
                    <a:lnTo>
                      <a:pt x="23" y="276"/>
                    </a:lnTo>
                    <a:lnTo>
                      <a:pt x="23" y="276"/>
                    </a:lnTo>
                    <a:close/>
                  </a:path>
                </a:pathLst>
              </a:custGeom>
              <a:gradFill rotWithShape="0">
                <a:gsLst>
                  <a:gs pos="0">
                    <a:schemeClr val="accent1"/>
                  </a:gs>
                  <a:gs pos="100000">
                    <a:schemeClr val="accent1">
                      <a:gamma/>
                      <a:shade val="84706"/>
                      <a:invGamma/>
                    </a:schemeClr>
                  </a:gs>
                </a:gsLst>
                <a:lin ang="2700000" scaled="1"/>
              </a:gradFill>
              <a:ln w="9525">
                <a:noFill/>
                <a:round/>
                <a:headEnd/>
                <a:tailEnd/>
              </a:ln>
            </p:spPr>
            <p:txBody>
              <a:bodyPr/>
              <a:lstStyle/>
              <a:p>
                <a:pPr algn="l" eaLnBrk="0" hangingPunct="0">
                  <a:defRPr/>
                </a:pPr>
                <a:endParaRPr lang="en-US" b="0">
                  <a:solidFill>
                    <a:srgbClr val="FFFFFF"/>
                  </a:solidFill>
                </a:endParaRPr>
              </a:p>
            </p:txBody>
          </p:sp>
          <p:sp>
            <p:nvSpPr>
              <p:cNvPr id="35867" name="Freeform 27"/>
              <p:cNvSpPr>
                <a:spLocks/>
              </p:cNvSpPr>
              <p:nvPr/>
            </p:nvSpPr>
            <p:spPr bwMode="hidden">
              <a:xfrm>
                <a:off x="2082" y="3828"/>
                <a:ext cx="407" cy="486"/>
              </a:xfrm>
              <a:custGeom>
                <a:avLst/>
                <a:gdLst/>
                <a:ahLst/>
                <a:cxnLst>
                  <a:cxn ang="0">
                    <a:pos x="18" y="300"/>
                  </a:cxn>
                  <a:cxn ang="0">
                    <a:pos x="24" y="246"/>
                  </a:cxn>
                  <a:cxn ang="0">
                    <a:pos x="48" y="198"/>
                  </a:cxn>
                  <a:cxn ang="0">
                    <a:pos x="83" y="150"/>
                  </a:cxn>
                  <a:cxn ang="0">
                    <a:pos x="131" y="108"/>
                  </a:cxn>
                  <a:cxn ang="0">
                    <a:pos x="185" y="72"/>
                  </a:cxn>
                  <a:cxn ang="0">
                    <a:pos x="251" y="42"/>
                  </a:cxn>
                  <a:cxn ang="0">
                    <a:pos x="329" y="24"/>
                  </a:cxn>
                  <a:cxn ang="0">
                    <a:pos x="406" y="6"/>
                  </a:cxn>
                  <a:cxn ang="0">
                    <a:pos x="406" y="0"/>
                  </a:cxn>
                  <a:cxn ang="0">
                    <a:pos x="323" y="12"/>
                  </a:cxn>
                  <a:cxn ang="0">
                    <a:pos x="245" y="36"/>
                  </a:cxn>
                  <a:cxn ang="0">
                    <a:pos x="179" y="66"/>
                  </a:cxn>
                  <a:cxn ang="0">
                    <a:pos x="119" y="102"/>
                  </a:cxn>
                  <a:cxn ang="0">
                    <a:pos x="72" y="144"/>
                  </a:cxn>
                  <a:cxn ang="0">
                    <a:pos x="30" y="192"/>
                  </a:cxn>
                  <a:cxn ang="0">
                    <a:pos x="6" y="246"/>
                  </a:cxn>
                  <a:cxn ang="0">
                    <a:pos x="0" y="300"/>
                  </a:cxn>
                  <a:cxn ang="0">
                    <a:pos x="6" y="348"/>
                  </a:cxn>
                  <a:cxn ang="0">
                    <a:pos x="30" y="396"/>
                  </a:cxn>
                  <a:cxn ang="0">
                    <a:pos x="66" y="444"/>
                  </a:cxn>
                  <a:cxn ang="0">
                    <a:pos x="107" y="486"/>
                  </a:cxn>
                  <a:cxn ang="0">
                    <a:pos x="131" y="486"/>
                  </a:cxn>
                  <a:cxn ang="0">
                    <a:pos x="83" y="450"/>
                  </a:cxn>
                  <a:cxn ang="0">
                    <a:pos x="48" y="402"/>
                  </a:cxn>
                  <a:cxn ang="0">
                    <a:pos x="24" y="354"/>
                  </a:cxn>
                  <a:cxn ang="0">
                    <a:pos x="18" y="300"/>
                  </a:cxn>
                  <a:cxn ang="0">
                    <a:pos x="18" y="300"/>
                  </a:cxn>
                </a:cxnLst>
                <a:rect l="0" t="0" r="r" b="b"/>
                <a:pathLst>
                  <a:path w="406" h="486">
                    <a:moveTo>
                      <a:pt x="18" y="300"/>
                    </a:moveTo>
                    <a:lnTo>
                      <a:pt x="24" y="246"/>
                    </a:lnTo>
                    <a:lnTo>
                      <a:pt x="48" y="198"/>
                    </a:lnTo>
                    <a:lnTo>
                      <a:pt x="83" y="150"/>
                    </a:lnTo>
                    <a:lnTo>
                      <a:pt x="131" y="108"/>
                    </a:lnTo>
                    <a:lnTo>
                      <a:pt x="185" y="72"/>
                    </a:lnTo>
                    <a:lnTo>
                      <a:pt x="251" y="42"/>
                    </a:lnTo>
                    <a:lnTo>
                      <a:pt x="329" y="24"/>
                    </a:lnTo>
                    <a:lnTo>
                      <a:pt x="406" y="6"/>
                    </a:lnTo>
                    <a:lnTo>
                      <a:pt x="406" y="0"/>
                    </a:lnTo>
                    <a:lnTo>
                      <a:pt x="323" y="12"/>
                    </a:lnTo>
                    <a:lnTo>
                      <a:pt x="245" y="36"/>
                    </a:lnTo>
                    <a:lnTo>
                      <a:pt x="179" y="66"/>
                    </a:lnTo>
                    <a:lnTo>
                      <a:pt x="119" y="102"/>
                    </a:lnTo>
                    <a:lnTo>
                      <a:pt x="72" y="144"/>
                    </a:lnTo>
                    <a:lnTo>
                      <a:pt x="30" y="192"/>
                    </a:lnTo>
                    <a:lnTo>
                      <a:pt x="6" y="246"/>
                    </a:lnTo>
                    <a:lnTo>
                      <a:pt x="0" y="300"/>
                    </a:lnTo>
                    <a:lnTo>
                      <a:pt x="6" y="348"/>
                    </a:lnTo>
                    <a:lnTo>
                      <a:pt x="30" y="396"/>
                    </a:lnTo>
                    <a:lnTo>
                      <a:pt x="66" y="444"/>
                    </a:lnTo>
                    <a:lnTo>
                      <a:pt x="107" y="486"/>
                    </a:lnTo>
                    <a:lnTo>
                      <a:pt x="131" y="486"/>
                    </a:lnTo>
                    <a:lnTo>
                      <a:pt x="83" y="450"/>
                    </a:lnTo>
                    <a:lnTo>
                      <a:pt x="48" y="402"/>
                    </a:lnTo>
                    <a:lnTo>
                      <a:pt x="24" y="354"/>
                    </a:lnTo>
                    <a:lnTo>
                      <a:pt x="18" y="300"/>
                    </a:lnTo>
                    <a:lnTo>
                      <a:pt x="18" y="300"/>
                    </a:lnTo>
                    <a:close/>
                  </a:path>
                </a:pathLst>
              </a:custGeom>
              <a:gradFill rotWithShape="0">
                <a:gsLst>
                  <a:gs pos="0">
                    <a:schemeClr val="accent1"/>
                  </a:gs>
                  <a:gs pos="100000">
                    <a:schemeClr val="accent1">
                      <a:gamma/>
                      <a:shade val="90980"/>
                      <a:invGamma/>
                    </a:schemeClr>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68" name="Freeform 28"/>
              <p:cNvSpPr>
                <a:spLocks/>
              </p:cNvSpPr>
              <p:nvPr/>
            </p:nvSpPr>
            <p:spPr bwMode="hidden">
              <a:xfrm>
                <a:off x="2987" y="4044"/>
                <a:ext cx="108" cy="252"/>
              </a:xfrm>
              <a:custGeom>
                <a:avLst/>
                <a:gdLst/>
                <a:ahLst/>
                <a:cxnLst>
                  <a:cxn ang="0">
                    <a:pos x="89" y="84"/>
                  </a:cxn>
                  <a:cxn ang="0">
                    <a:pos x="83" y="132"/>
                  </a:cxn>
                  <a:cxn ang="0">
                    <a:pos x="65" y="174"/>
                  </a:cxn>
                  <a:cxn ang="0">
                    <a:pos x="36" y="216"/>
                  </a:cxn>
                  <a:cxn ang="0">
                    <a:pos x="0" y="252"/>
                  </a:cxn>
                  <a:cxn ang="0">
                    <a:pos x="18" y="252"/>
                  </a:cxn>
                  <a:cxn ang="0">
                    <a:pos x="53" y="216"/>
                  </a:cxn>
                  <a:cxn ang="0">
                    <a:pos x="83" y="174"/>
                  </a:cxn>
                  <a:cxn ang="0">
                    <a:pos x="101" y="132"/>
                  </a:cxn>
                  <a:cxn ang="0">
                    <a:pos x="107" y="84"/>
                  </a:cxn>
                  <a:cxn ang="0">
                    <a:pos x="101" y="42"/>
                  </a:cxn>
                  <a:cxn ang="0">
                    <a:pos x="89" y="0"/>
                  </a:cxn>
                  <a:cxn ang="0">
                    <a:pos x="65" y="0"/>
                  </a:cxn>
                  <a:cxn ang="0">
                    <a:pos x="83" y="42"/>
                  </a:cxn>
                  <a:cxn ang="0">
                    <a:pos x="89" y="84"/>
                  </a:cxn>
                  <a:cxn ang="0">
                    <a:pos x="89" y="84"/>
                  </a:cxn>
                </a:cxnLst>
                <a:rect l="0" t="0" r="r" b="b"/>
                <a:pathLst>
                  <a:path w="107" h="252">
                    <a:moveTo>
                      <a:pt x="89" y="84"/>
                    </a:moveTo>
                    <a:lnTo>
                      <a:pt x="83" y="132"/>
                    </a:lnTo>
                    <a:lnTo>
                      <a:pt x="65" y="174"/>
                    </a:lnTo>
                    <a:lnTo>
                      <a:pt x="36" y="216"/>
                    </a:lnTo>
                    <a:lnTo>
                      <a:pt x="0" y="252"/>
                    </a:lnTo>
                    <a:lnTo>
                      <a:pt x="18" y="252"/>
                    </a:lnTo>
                    <a:lnTo>
                      <a:pt x="53" y="216"/>
                    </a:lnTo>
                    <a:lnTo>
                      <a:pt x="83" y="174"/>
                    </a:lnTo>
                    <a:lnTo>
                      <a:pt x="101" y="132"/>
                    </a:lnTo>
                    <a:lnTo>
                      <a:pt x="107" y="84"/>
                    </a:lnTo>
                    <a:lnTo>
                      <a:pt x="101" y="42"/>
                    </a:lnTo>
                    <a:lnTo>
                      <a:pt x="89" y="0"/>
                    </a:lnTo>
                    <a:lnTo>
                      <a:pt x="65" y="0"/>
                    </a:lnTo>
                    <a:lnTo>
                      <a:pt x="83" y="42"/>
                    </a:lnTo>
                    <a:lnTo>
                      <a:pt x="89" y="84"/>
                    </a:lnTo>
                    <a:lnTo>
                      <a:pt x="89" y="84"/>
                    </a:lnTo>
                    <a:close/>
                  </a:path>
                </a:pathLst>
              </a:custGeom>
              <a:gradFill rotWithShape="0">
                <a:gsLst>
                  <a:gs pos="0">
                    <a:schemeClr val="accent1"/>
                  </a:gs>
                  <a:gs pos="100000">
                    <a:schemeClr val="accent1">
                      <a:gamma/>
                      <a:shade val="81961"/>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0" name="Freeform 29"/>
              <p:cNvSpPr>
                <a:spLocks/>
              </p:cNvSpPr>
              <p:nvPr/>
            </p:nvSpPr>
            <p:spPr bwMode="hidden">
              <a:xfrm>
                <a:off x="2068" y="3685"/>
                <a:ext cx="835" cy="150"/>
              </a:xfrm>
              <a:custGeom>
                <a:avLst/>
                <a:gdLst>
                  <a:gd name="T0" fmla="*/ 518 w 835"/>
                  <a:gd name="T1" fmla="*/ 18 h 150"/>
                  <a:gd name="T2" fmla="*/ 597 w 835"/>
                  <a:gd name="T3" fmla="*/ 24 h 150"/>
                  <a:gd name="T4" fmla="*/ 682 w 835"/>
                  <a:gd name="T5" fmla="*/ 30 h 150"/>
                  <a:gd name="T6" fmla="*/ 755 w 835"/>
                  <a:gd name="T7" fmla="*/ 42 h 150"/>
                  <a:gd name="T8" fmla="*/ 828 w 835"/>
                  <a:gd name="T9" fmla="*/ 60 h 150"/>
                  <a:gd name="T10" fmla="*/ 835 w 835"/>
                  <a:gd name="T11" fmla="*/ 42 h 150"/>
                  <a:gd name="T12" fmla="*/ 761 w 835"/>
                  <a:gd name="T13" fmla="*/ 24 h 150"/>
                  <a:gd name="T14" fmla="*/ 688 w 835"/>
                  <a:gd name="T15" fmla="*/ 12 h 150"/>
                  <a:gd name="T16" fmla="*/ 603 w 835"/>
                  <a:gd name="T17" fmla="*/ 6 h 150"/>
                  <a:gd name="T18" fmla="*/ 518 w 835"/>
                  <a:gd name="T19" fmla="*/ 0 h 150"/>
                  <a:gd name="T20" fmla="*/ 372 w 835"/>
                  <a:gd name="T21" fmla="*/ 12 h 150"/>
                  <a:gd name="T22" fmla="*/ 232 w 835"/>
                  <a:gd name="T23" fmla="*/ 36 h 150"/>
                  <a:gd name="T24" fmla="*/ 110 w 835"/>
                  <a:gd name="T25" fmla="*/ 78 h 150"/>
                  <a:gd name="T26" fmla="*/ 0 w 835"/>
                  <a:gd name="T27" fmla="*/ 132 h 150"/>
                  <a:gd name="T28" fmla="*/ 19 w 835"/>
                  <a:gd name="T29" fmla="*/ 150 h 150"/>
                  <a:gd name="T30" fmla="*/ 122 w 835"/>
                  <a:gd name="T31" fmla="*/ 96 h 150"/>
                  <a:gd name="T32" fmla="*/ 244 w 835"/>
                  <a:gd name="T33" fmla="*/ 54 h 150"/>
                  <a:gd name="T34" fmla="*/ 378 w 835"/>
                  <a:gd name="T35" fmla="*/ 30 h 150"/>
                  <a:gd name="T36" fmla="*/ 518 w 835"/>
                  <a:gd name="T37" fmla="*/ 18 h 150"/>
                  <a:gd name="T38" fmla="*/ 518 w 835"/>
                  <a:gd name="T39" fmla="*/ 18 h 15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835" h="150">
                    <a:moveTo>
                      <a:pt x="518" y="18"/>
                    </a:moveTo>
                    <a:lnTo>
                      <a:pt x="597" y="24"/>
                    </a:lnTo>
                    <a:lnTo>
                      <a:pt x="682" y="30"/>
                    </a:lnTo>
                    <a:lnTo>
                      <a:pt x="755" y="42"/>
                    </a:lnTo>
                    <a:lnTo>
                      <a:pt x="828" y="60"/>
                    </a:lnTo>
                    <a:lnTo>
                      <a:pt x="835" y="42"/>
                    </a:lnTo>
                    <a:lnTo>
                      <a:pt x="761" y="24"/>
                    </a:lnTo>
                    <a:lnTo>
                      <a:pt x="688" y="12"/>
                    </a:lnTo>
                    <a:lnTo>
                      <a:pt x="603" y="6"/>
                    </a:lnTo>
                    <a:lnTo>
                      <a:pt x="518" y="0"/>
                    </a:lnTo>
                    <a:lnTo>
                      <a:pt x="372" y="12"/>
                    </a:lnTo>
                    <a:lnTo>
                      <a:pt x="232" y="36"/>
                    </a:lnTo>
                    <a:lnTo>
                      <a:pt x="110" y="78"/>
                    </a:lnTo>
                    <a:lnTo>
                      <a:pt x="0" y="132"/>
                    </a:lnTo>
                    <a:lnTo>
                      <a:pt x="19" y="150"/>
                    </a:lnTo>
                    <a:lnTo>
                      <a:pt x="122" y="96"/>
                    </a:lnTo>
                    <a:lnTo>
                      <a:pt x="244" y="54"/>
                    </a:lnTo>
                    <a:lnTo>
                      <a:pt x="378" y="30"/>
                    </a:lnTo>
                    <a:lnTo>
                      <a:pt x="518" y="18"/>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11" name="Freeform 30"/>
              <p:cNvSpPr>
                <a:spLocks/>
              </p:cNvSpPr>
              <p:nvPr/>
            </p:nvSpPr>
            <p:spPr bwMode="hidden">
              <a:xfrm>
                <a:off x="1867" y="3853"/>
                <a:ext cx="171" cy="461"/>
              </a:xfrm>
              <a:custGeom>
                <a:avLst/>
                <a:gdLst>
                  <a:gd name="T0" fmla="*/ 31 w 171"/>
                  <a:gd name="T1" fmla="*/ 263 h 461"/>
                  <a:gd name="T2" fmla="*/ 43 w 171"/>
                  <a:gd name="T3" fmla="*/ 191 h 461"/>
                  <a:gd name="T4" fmla="*/ 67 w 171"/>
                  <a:gd name="T5" fmla="*/ 131 h 461"/>
                  <a:gd name="T6" fmla="*/ 116 w 171"/>
                  <a:gd name="T7" fmla="*/ 72 h 461"/>
                  <a:gd name="T8" fmla="*/ 171 w 171"/>
                  <a:gd name="T9" fmla="*/ 18 h 461"/>
                  <a:gd name="T10" fmla="*/ 153 w 171"/>
                  <a:gd name="T11" fmla="*/ 0 h 461"/>
                  <a:gd name="T12" fmla="*/ 86 w 171"/>
                  <a:gd name="T13" fmla="*/ 60 h 461"/>
                  <a:gd name="T14" fmla="*/ 43 w 171"/>
                  <a:gd name="T15" fmla="*/ 120 h 461"/>
                  <a:gd name="T16" fmla="*/ 13 w 171"/>
                  <a:gd name="T17" fmla="*/ 191 h 461"/>
                  <a:gd name="T18" fmla="*/ 0 w 171"/>
                  <a:gd name="T19" fmla="*/ 263 h 461"/>
                  <a:gd name="T20" fmla="*/ 6 w 171"/>
                  <a:gd name="T21" fmla="*/ 317 h 461"/>
                  <a:gd name="T22" fmla="*/ 25 w 171"/>
                  <a:gd name="T23" fmla="*/ 365 h 461"/>
                  <a:gd name="T24" fmla="*/ 49 w 171"/>
                  <a:gd name="T25" fmla="*/ 413 h 461"/>
                  <a:gd name="T26" fmla="*/ 86 w 171"/>
                  <a:gd name="T27" fmla="*/ 461 h 461"/>
                  <a:gd name="T28" fmla="*/ 122 w 171"/>
                  <a:gd name="T29" fmla="*/ 461 h 461"/>
                  <a:gd name="T30" fmla="*/ 86 w 171"/>
                  <a:gd name="T31" fmla="*/ 413 h 461"/>
                  <a:gd name="T32" fmla="*/ 55 w 171"/>
                  <a:gd name="T33" fmla="*/ 365 h 461"/>
                  <a:gd name="T34" fmla="*/ 37 w 171"/>
                  <a:gd name="T35" fmla="*/ 317 h 461"/>
                  <a:gd name="T36" fmla="*/ 31 w 171"/>
                  <a:gd name="T37" fmla="*/ 263 h 461"/>
                  <a:gd name="T38" fmla="*/ 31 w 171"/>
                  <a:gd name="T39" fmla="*/ 263 h 461"/>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171" h="461">
                    <a:moveTo>
                      <a:pt x="31" y="263"/>
                    </a:moveTo>
                    <a:lnTo>
                      <a:pt x="43" y="191"/>
                    </a:lnTo>
                    <a:lnTo>
                      <a:pt x="67" y="131"/>
                    </a:lnTo>
                    <a:lnTo>
                      <a:pt x="116" y="72"/>
                    </a:lnTo>
                    <a:lnTo>
                      <a:pt x="171" y="18"/>
                    </a:lnTo>
                    <a:lnTo>
                      <a:pt x="153" y="0"/>
                    </a:lnTo>
                    <a:lnTo>
                      <a:pt x="86" y="60"/>
                    </a:lnTo>
                    <a:lnTo>
                      <a:pt x="43" y="120"/>
                    </a:lnTo>
                    <a:lnTo>
                      <a:pt x="13" y="191"/>
                    </a:lnTo>
                    <a:lnTo>
                      <a:pt x="0" y="263"/>
                    </a:lnTo>
                    <a:lnTo>
                      <a:pt x="6" y="317"/>
                    </a:lnTo>
                    <a:lnTo>
                      <a:pt x="25" y="365"/>
                    </a:lnTo>
                    <a:lnTo>
                      <a:pt x="49" y="413"/>
                    </a:lnTo>
                    <a:lnTo>
                      <a:pt x="86" y="461"/>
                    </a:lnTo>
                    <a:lnTo>
                      <a:pt x="122" y="461"/>
                    </a:lnTo>
                    <a:lnTo>
                      <a:pt x="86" y="413"/>
                    </a:lnTo>
                    <a:lnTo>
                      <a:pt x="55" y="365"/>
                    </a:lnTo>
                    <a:lnTo>
                      <a:pt x="37" y="317"/>
                    </a:lnTo>
                    <a:lnTo>
                      <a:pt x="31" y="26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1" name="Freeform 31"/>
              <p:cNvSpPr>
                <a:spLocks/>
              </p:cNvSpPr>
              <p:nvPr/>
            </p:nvSpPr>
            <p:spPr bwMode="hidden">
              <a:xfrm>
                <a:off x="2951" y="3751"/>
                <a:ext cx="360" cy="563"/>
              </a:xfrm>
              <a:custGeom>
                <a:avLst/>
                <a:gdLst/>
                <a:ahLst/>
                <a:cxnLst>
                  <a:cxn ang="0">
                    <a:pos x="360" y="365"/>
                  </a:cxn>
                  <a:cxn ang="0">
                    <a:pos x="353" y="305"/>
                  </a:cxn>
                  <a:cxn ang="0">
                    <a:pos x="335" y="251"/>
                  </a:cxn>
                  <a:cxn ang="0">
                    <a:pos x="305" y="204"/>
                  </a:cxn>
                  <a:cxn ang="0">
                    <a:pos x="262" y="156"/>
                  </a:cxn>
                  <a:cxn ang="0">
                    <a:pos x="213" y="108"/>
                  </a:cxn>
                  <a:cxn ang="0">
                    <a:pos x="159" y="66"/>
                  </a:cxn>
                  <a:cxn ang="0">
                    <a:pos x="92" y="30"/>
                  </a:cxn>
                  <a:cxn ang="0">
                    <a:pos x="19" y="0"/>
                  </a:cxn>
                  <a:cxn ang="0">
                    <a:pos x="0" y="12"/>
                  </a:cxn>
                  <a:cxn ang="0">
                    <a:pos x="67" y="42"/>
                  </a:cxn>
                  <a:cxn ang="0">
                    <a:pos x="134" y="78"/>
                  </a:cxn>
                  <a:cxn ang="0">
                    <a:pos x="189" y="114"/>
                  </a:cxn>
                  <a:cxn ang="0">
                    <a:pos x="238" y="162"/>
                  </a:cxn>
                  <a:cxn ang="0">
                    <a:pos x="274" y="210"/>
                  </a:cxn>
                  <a:cxn ang="0">
                    <a:pos x="299" y="257"/>
                  </a:cxn>
                  <a:cxn ang="0">
                    <a:pos x="317" y="311"/>
                  </a:cxn>
                  <a:cxn ang="0">
                    <a:pos x="323" y="365"/>
                  </a:cxn>
                  <a:cxn ang="0">
                    <a:pos x="317" y="419"/>
                  </a:cxn>
                  <a:cxn ang="0">
                    <a:pos x="299" y="467"/>
                  </a:cxn>
                  <a:cxn ang="0">
                    <a:pos x="274" y="515"/>
                  </a:cxn>
                  <a:cxn ang="0">
                    <a:pos x="238" y="563"/>
                  </a:cxn>
                  <a:cxn ang="0">
                    <a:pos x="268" y="563"/>
                  </a:cxn>
                  <a:cxn ang="0">
                    <a:pos x="311" y="515"/>
                  </a:cxn>
                  <a:cxn ang="0">
                    <a:pos x="335" y="467"/>
                  </a:cxn>
                  <a:cxn ang="0">
                    <a:pos x="353" y="419"/>
                  </a:cxn>
                  <a:cxn ang="0">
                    <a:pos x="360" y="365"/>
                  </a:cxn>
                  <a:cxn ang="0">
                    <a:pos x="360" y="365"/>
                  </a:cxn>
                </a:cxnLst>
                <a:rect l="0" t="0" r="r" b="b"/>
                <a:pathLst>
                  <a:path w="360" h="563">
                    <a:moveTo>
                      <a:pt x="360" y="365"/>
                    </a:moveTo>
                    <a:lnTo>
                      <a:pt x="353" y="305"/>
                    </a:lnTo>
                    <a:lnTo>
                      <a:pt x="335" y="251"/>
                    </a:lnTo>
                    <a:lnTo>
                      <a:pt x="305" y="204"/>
                    </a:lnTo>
                    <a:lnTo>
                      <a:pt x="262" y="156"/>
                    </a:lnTo>
                    <a:lnTo>
                      <a:pt x="213" y="108"/>
                    </a:lnTo>
                    <a:lnTo>
                      <a:pt x="159" y="66"/>
                    </a:lnTo>
                    <a:lnTo>
                      <a:pt x="92" y="30"/>
                    </a:lnTo>
                    <a:lnTo>
                      <a:pt x="19" y="0"/>
                    </a:lnTo>
                    <a:lnTo>
                      <a:pt x="0" y="12"/>
                    </a:lnTo>
                    <a:lnTo>
                      <a:pt x="67" y="42"/>
                    </a:lnTo>
                    <a:lnTo>
                      <a:pt x="134" y="78"/>
                    </a:lnTo>
                    <a:lnTo>
                      <a:pt x="189" y="114"/>
                    </a:lnTo>
                    <a:lnTo>
                      <a:pt x="238" y="162"/>
                    </a:lnTo>
                    <a:lnTo>
                      <a:pt x="274" y="210"/>
                    </a:lnTo>
                    <a:lnTo>
                      <a:pt x="299" y="257"/>
                    </a:lnTo>
                    <a:lnTo>
                      <a:pt x="317" y="311"/>
                    </a:lnTo>
                    <a:lnTo>
                      <a:pt x="323" y="365"/>
                    </a:lnTo>
                    <a:lnTo>
                      <a:pt x="317" y="419"/>
                    </a:lnTo>
                    <a:lnTo>
                      <a:pt x="299" y="467"/>
                    </a:lnTo>
                    <a:lnTo>
                      <a:pt x="274" y="515"/>
                    </a:lnTo>
                    <a:lnTo>
                      <a:pt x="238" y="563"/>
                    </a:lnTo>
                    <a:lnTo>
                      <a:pt x="268" y="563"/>
                    </a:lnTo>
                    <a:lnTo>
                      <a:pt x="311" y="515"/>
                    </a:lnTo>
                    <a:lnTo>
                      <a:pt x="335" y="467"/>
                    </a:lnTo>
                    <a:lnTo>
                      <a:pt x="353" y="419"/>
                    </a:lnTo>
                    <a:lnTo>
                      <a:pt x="360" y="365"/>
                    </a:lnTo>
                    <a:lnTo>
                      <a:pt x="360" y="36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2" name="Freeform 32"/>
              <p:cNvSpPr>
                <a:spLocks/>
              </p:cNvSpPr>
              <p:nvPr/>
            </p:nvSpPr>
            <p:spPr bwMode="hidden">
              <a:xfrm>
                <a:off x="2318" y="3631"/>
                <a:ext cx="1078" cy="425"/>
              </a:xfrm>
              <a:custGeom>
                <a:avLst/>
                <a:gdLst/>
                <a:ahLst/>
                <a:cxnLst>
                  <a:cxn ang="0">
                    <a:pos x="1053" y="425"/>
                  </a:cxn>
                  <a:cxn ang="0">
                    <a:pos x="1078" y="419"/>
                  </a:cxn>
                  <a:cxn ang="0">
                    <a:pos x="1066" y="377"/>
                  </a:cxn>
                  <a:cxn ang="0">
                    <a:pos x="1047" y="336"/>
                  </a:cxn>
                  <a:cxn ang="0">
                    <a:pos x="986" y="252"/>
                  </a:cxn>
                  <a:cxn ang="0">
                    <a:pos x="907" y="180"/>
                  </a:cxn>
                  <a:cxn ang="0">
                    <a:pos x="810" y="120"/>
                  </a:cxn>
                  <a:cxn ang="0">
                    <a:pos x="694" y="72"/>
                  </a:cxn>
                  <a:cxn ang="0">
                    <a:pos x="560" y="30"/>
                  </a:cxn>
                  <a:cxn ang="0">
                    <a:pos x="420" y="6"/>
                  </a:cxn>
                  <a:cxn ang="0">
                    <a:pos x="268" y="0"/>
                  </a:cxn>
                  <a:cxn ang="0">
                    <a:pos x="134" y="6"/>
                  </a:cxn>
                  <a:cxn ang="0">
                    <a:pos x="0" y="24"/>
                  </a:cxn>
                  <a:cxn ang="0">
                    <a:pos x="12" y="36"/>
                  </a:cxn>
                  <a:cxn ang="0">
                    <a:pos x="134" y="18"/>
                  </a:cxn>
                  <a:cxn ang="0">
                    <a:pos x="268" y="12"/>
                  </a:cxn>
                  <a:cxn ang="0">
                    <a:pos x="420" y="18"/>
                  </a:cxn>
                  <a:cxn ang="0">
                    <a:pos x="554" y="42"/>
                  </a:cxn>
                  <a:cxn ang="0">
                    <a:pos x="682" y="84"/>
                  </a:cxn>
                  <a:cxn ang="0">
                    <a:pos x="798" y="132"/>
                  </a:cxn>
                  <a:cxn ang="0">
                    <a:pos x="895" y="192"/>
                  </a:cxn>
                  <a:cxn ang="0">
                    <a:pos x="968" y="264"/>
                  </a:cxn>
                  <a:cxn ang="0">
                    <a:pos x="999" y="300"/>
                  </a:cxn>
                  <a:cxn ang="0">
                    <a:pos x="1023" y="342"/>
                  </a:cxn>
                  <a:cxn ang="0">
                    <a:pos x="1041" y="383"/>
                  </a:cxn>
                  <a:cxn ang="0">
                    <a:pos x="1053" y="425"/>
                  </a:cxn>
                  <a:cxn ang="0">
                    <a:pos x="1053" y="425"/>
                  </a:cxn>
                </a:cxnLst>
                <a:rect l="0" t="0" r="r" b="b"/>
                <a:pathLst>
                  <a:path w="1078" h="425">
                    <a:moveTo>
                      <a:pt x="1053" y="425"/>
                    </a:moveTo>
                    <a:lnTo>
                      <a:pt x="1078" y="419"/>
                    </a:lnTo>
                    <a:lnTo>
                      <a:pt x="1066" y="377"/>
                    </a:lnTo>
                    <a:lnTo>
                      <a:pt x="1047" y="336"/>
                    </a:lnTo>
                    <a:lnTo>
                      <a:pt x="986" y="252"/>
                    </a:lnTo>
                    <a:lnTo>
                      <a:pt x="907" y="180"/>
                    </a:lnTo>
                    <a:lnTo>
                      <a:pt x="810" y="120"/>
                    </a:lnTo>
                    <a:lnTo>
                      <a:pt x="694" y="72"/>
                    </a:lnTo>
                    <a:lnTo>
                      <a:pt x="560" y="30"/>
                    </a:lnTo>
                    <a:lnTo>
                      <a:pt x="420" y="6"/>
                    </a:lnTo>
                    <a:lnTo>
                      <a:pt x="268" y="0"/>
                    </a:lnTo>
                    <a:lnTo>
                      <a:pt x="134" y="6"/>
                    </a:lnTo>
                    <a:lnTo>
                      <a:pt x="0" y="24"/>
                    </a:lnTo>
                    <a:lnTo>
                      <a:pt x="12" y="36"/>
                    </a:lnTo>
                    <a:lnTo>
                      <a:pt x="134" y="18"/>
                    </a:lnTo>
                    <a:lnTo>
                      <a:pt x="268" y="12"/>
                    </a:lnTo>
                    <a:lnTo>
                      <a:pt x="420" y="18"/>
                    </a:lnTo>
                    <a:lnTo>
                      <a:pt x="554" y="42"/>
                    </a:lnTo>
                    <a:lnTo>
                      <a:pt x="682" y="84"/>
                    </a:lnTo>
                    <a:lnTo>
                      <a:pt x="798" y="132"/>
                    </a:lnTo>
                    <a:lnTo>
                      <a:pt x="895" y="192"/>
                    </a:lnTo>
                    <a:lnTo>
                      <a:pt x="968" y="264"/>
                    </a:lnTo>
                    <a:lnTo>
                      <a:pt x="999" y="300"/>
                    </a:lnTo>
                    <a:lnTo>
                      <a:pt x="1023" y="342"/>
                    </a:lnTo>
                    <a:lnTo>
                      <a:pt x="1041" y="383"/>
                    </a:lnTo>
                    <a:lnTo>
                      <a:pt x="1053" y="425"/>
                    </a:lnTo>
                    <a:lnTo>
                      <a:pt x="1053" y="425"/>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3" name="Freeform 33"/>
              <p:cNvSpPr>
                <a:spLocks/>
              </p:cNvSpPr>
              <p:nvPr/>
            </p:nvSpPr>
            <p:spPr bwMode="hidden">
              <a:xfrm>
                <a:off x="3304" y="4080"/>
                <a:ext cx="98" cy="234"/>
              </a:xfrm>
              <a:custGeom>
                <a:avLst/>
                <a:gdLst/>
                <a:ahLst/>
                <a:cxnLst>
                  <a:cxn ang="0">
                    <a:pos x="0" y="234"/>
                  </a:cxn>
                  <a:cxn ang="0">
                    <a:pos x="25" y="234"/>
                  </a:cxn>
                  <a:cxn ang="0">
                    <a:pos x="55" y="186"/>
                  </a:cxn>
                  <a:cxn ang="0">
                    <a:pos x="80" y="138"/>
                  </a:cxn>
                  <a:cxn ang="0">
                    <a:pos x="92" y="90"/>
                  </a:cxn>
                  <a:cxn ang="0">
                    <a:pos x="98" y="36"/>
                  </a:cxn>
                  <a:cxn ang="0">
                    <a:pos x="98" y="0"/>
                  </a:cxn>
                  <a:cxn ang="0">
                    <a:pos x="74" y="0"/>
                  </a:cxn>
                  <a:cxn ang="0">
                    <a:pos x="74" y="36"/>
                  </a:cxn>
                  <a:cxn ang="0">
                    <a:pos x="67" y="90"/>
                  </a:cxn>
                  <a:cxn ang="0">
                    <a:pos x="55" y="138"/>
                  </a:cxn>
                  <a:cxn ang="0">
                    <a:pos x="31" y="186"/>
                  </a:cxn>
                  <a:cxn ang="0">
                    <a:pos x="0" y="234"/>
                  </a:cxn>
                  <a:cxn ang="0">
                    <a:pos x="0" y="234"/>
                  </a:cxn>
                </a:cxnLst>
                <a:rect l="0" t="0" r="r" b="b"/>
                <a:pathLst>
                  <a:path w="98" h="234">
                    <a:moveTo>
                      <a:pt x="0" y="234"/>
                    </a:moveTo>
                    <a:lnTo>
                      <a:pt x="25" y="234"/>
                    </a:lnTo>
                    <a:lnTo>
                      <a:pt x="55" y="186"/>
                    </a:lnTo>
                    <a:lnTo>
                      <a:pt x="80" y="138"/>
                    </a:lnTo>
                    <a:lnTo>
                      <a:pt x="92" y="90"/>
                    </a:lnTo>
                    <a:lnTo>
                      <a:pt x="98" y="36"/>
                    </a:lnTo>
                    <a:lnTo>
                      <a:pt x="98" y="0"/>
                    </a:lnTo>
                    <a:lnTo>
                      <a:pt x="74" y="0"/>
                    </a:lnTo>
                    <a:lnTo>
                      <a:pt x="74" y="36"/>
                    </a:lnTo>
                    <a:lnTo>
                      <a:pt x="67" y="90"/>
                    </a:lnTo>
                    <a:lnTo>
                      <a:pt x="55" y="138"/>
                    </a:lnTo>
                    <a:lnTo>
                      <a:pt x="31" y="186"/>
                    </a:lnTo>
                    <a:lnTo>
                      <a:pt x="0" y="234"/>
                    </a:lnTo>
                    <a:lnTo>
                      <a:pt x="0" y="234"/>
                    </a:lnTo>
                    <a:close/>
                  </a:path>
                </a:pathLst>
              </a:custGeom>
              <a:gradFill rotWithShape="0">
                <a:gsLst>
                  <a:gs pos="0">
                    <a:schemeClr val="accent1"/>
                  </a:gs>
                  <a:gs pos="100000">
                    <a:schemeClr val="accent1">
                      <a:gamma/>
                      <a:shade val="8784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15" name="Freeform 34"/>
              <p:cNvSpPr>
                <a:spLocks/>
              </p:cNvSpPr>
              <p:nvPr/>
            </p:nvSpPr>
            <p:spPr bwMode="hidden">
              <a:xfrm>
                <a:off x="1776" y="3673"/>
                <a:ext cx="481" cy="641"/>
              </a:xfrm>
              <a:custGeom>
                <a:avLst/>
                <a:gdLst>
                  <a:gd name="T0" fmla="*/ 18 w 481"/>
                  <a:gd name="T1" fmla="*/ 443 h 641"/>
                  <a:gd name="T2" fmla="*/ 24 w 481"/>
                  <a:gd name="T3" fmla="*/ 371 h 641"/>
                  <a:gd name="T4" fmla="*/ 55 w 481"/>
                  <a:gd name="T5" fmla="*/ 305 h 641"/>
                  <a:gd name="T6" fmla="*/ 91 w 481"/>
                  <a:gd name="T7" fmla="*/ 246 h 641"/>
                  <a:gd name="T8" fmla="*/ 146 w 481"/>
                  <a:gd name="T9" fmla="*/ 186 h 641"/>
                  <a:gd name="T10" fmla="*/ 213 w 481"/>
                  <a:gd name="T11" fmla="*/ 132 h 641"/>
                  <a:gd name="T12" fmla="*/ 292 w 481"/>
                  <a:gd name="T13" fmla="*/ 84 h 641"/>
                  <a:gd name="T14" fmla="*/ 384 w 481"/>
                  <a:gd name="T15" fmla="*/ 48 h 641"/>
                  <a:gd name="T16" fmla="*/ 481 w 481"/>
                  <a:gd name="T17" fmla="*/ 12 h 641"/>
                  <a:gd name="T18" fmla="*/ 457 w 481"/>
                  <a:gd name="T19" fmla="*/ 0 h 641"/>
                  <a:gd name="T20" fmla="*/ 359 w 481"/>
                  <a:gd name="T21" fmla="*/ 36 h 641"/>
                  <a:gd name="T22" fmla="*/ 274 w 481"/>
                  <a:gd name="T23" fmla="*/ 78 h 641"/>
                  <a:gd name="T24" fmla="*/ 195 w 481"/>
                  <a:gd name="T25" fmla="*/ 126 h 641"/>
                  <a:gd name="T26" fmla="*/ 128 w 481"/>
                  <a:gd name="T27" fmla="*/ 180 h 641"/>
                  <a:gd name="T28" fmla="*/ 73 w 481"/>
                  <a:gd name="T29" fmla="*/ 240 h 641"/>
                  <a:gd name="T30" fmla="*/ 37 w 481"/>
                  <a:gd name="T31" fmla="*/ 305 h 641"/>
                  <a:gd name="T32" fmla="*/ 6 w 481"/>
                  <a:gd name="T33" fmla="*/ 371 h 641"/>
                  <a:gd name="T34" fmla="*/ 0 w 481"/>
                  <a:gd name="T35" fmla="*/ 443 h 641"/>
                  <a:gd name="T36" fmla="*/ 6 w 481"/>
                  <a:gd name="T37" fmla="*/ 497 h 641"/>
                  <a:gd name="T38" fmla="*/ 18 w 481"/>
                  <a:gd name="T39" fmla="*/ 545 h 641"/>
                  <a:gd name="T40" fmla="*/ 43 w 481"/>
                  <a:gd name="T41" fmla="*/ 593 h 641"/>
                  <a:gd name="T42" fmla="*/ 73 w 481"/>
                  <a:gd name="T43" fmla="*/ 641 h 641"/>
                  <a:gd name="T44" fmla="*/ 97 w 481"/>
                  <a:gd name="T45" fmla="*/ 641 h 641"/>
                  <a:gd name="T46" fmla="*/ 67 w 481"/>
                  <a:gd name="T47" fmla="*/ 593 h 641"/>
                  <a:gd name="T48" fmla="*/ 43 w 481"/>
                  <a:gd name="T49" fmla="*/ 545 h 641"/>
                  <a:gd name="T50" fmla="*/ 24 w 481"/>
                  <a:gd name="T51" fmla="*/ 497 h 641"/>
                  <a:gd name="T52" fmla="*/ 18 w 481"/>
                  <a:gd name="T53" fmla="*/ 443 h 641"/>
                  <a:gd name="T54" fmla="*/ 18 w 481"/>
                  <a:gd name="T55" fmla="*/ 443 h 641"/>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481" h="641">
                    <a:moveTo>
                      <a:pt x="18" y="443"/>
                    </a:moveTo>
                    <a:lnTo>
                      <a:pt x="24" y="371"/>
                    </a:lnTo>
                    <a:lnTo>
                      <a:pt x="55" y="305"/>
                    </a:lnTo>
                    <a:lnTo>
                      <a:pt x="91" y="246"/>
                    </a:lnTo>
                    <a:lnTo>
                      <a:pt x="146" y="186"/>
                    </a:lnTo>
                    <a:lnTo>
                      <a:pt x="213" y="132"/>
                    </a:lnTo>
                    <a:lnTo>
                      <a:pt x="292" y="84"/>
                    </a:lnTo>
                    <a:lnTo>
                      <a:pt x="384" y="48"/>
                    </a:lnTo>
                    <a:lnTo>
                      <a:pt x="481" y="12"/>
                    </a:lnTo>
                    <a:lnTo>
                      <a:pt x="457" y="0"/>
                    </a:lnTo>
                    <a:lnTo>
                      <a:pt x="359" y="36"/>
                    </a:lnTo>
                    <a:lnTo>
                      <a:pt x="274" y="78"/>
                    </a:lnTo>
                    <a:lnTo>
                      <a:pt x="195" y="126"/>
                    </a:lnTo>
                    <a:lnTo>
                      <a:pt x="128" y="180"/>
                    </a:lnTo>
                    <a:lnTo>
                      <a:pt x="73" y="240"/>
                    </a:lnTo>
                    <a:lnTo>
                      <a:pt x="37" y="305"/>
                    </a:lnTo>
                    <a:lnTo>
                      <a:pt x="6" y="371"/>
                    </a:lnTo>
                    <a:lnTo>
                      <a:pt x="0" y="443"/>
                    </a:lnTo>
                    <a:lnTo>
                      <a:pt x="6" y="497"/>
                    </a:lnTo>
                    <a:lnTo>
                      <a:pt x="18" y="545"/>
                    </a:lnTo>
                    <a:lnTo>
                      <a:pt x="43" y="593"/>
                    </a:lnTo>
                    <a:lnTo>
                      <a:pt x="73" y="641"/>
                    </a:lnTo>
                    <a:lnTo>
                      <a:pt x="97" y="641"/>
                    </a:lnTo>
                    <a:lnTo>
                      <a:pt x="67" y="593"/>
                    </a:lnTo>
                    <a:lnTo>
                      <a:pt x="43" y="545"/>
                    </a:lnTo>
                    <a:lnTo>
                      <a:pt x="24" y="497"/>
                    </a:lnTo>
                    <a:lnTo>
                      <a:pt x="18" y="443"/>
                    </a:lnTo>
                    <a:close/>
                  </a:path>
                </a:pathLst>
              </a:custGeom>
              <a:solidFill>
                <a:schemeClr val="accent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75" name="Freeform 35"/>
              <p:cNvSpPr>
                <a:spLocks noEditPoints="1"/>
              </p:cNvSpPr>
              <p:nvPr/>
            </p:nvSpPr>
            <p:spPr bwMode="hidden">
              <a:xfrm>
                <a:off x="4200" y="3402"/>
                <a:ext cx="1201" cy="731"/>
              </a:xfrm>
              <a:custGeom>
                <a:avLst/>
                <a:gdLst/>
                <a:ahLst/>
                <a:cxnLst>
                  <a:cxn ang="0">
                    <a:pos x="484" y="6"/>
                  </a:cxn>
                  <a:cxn ang="0">
                    <a:pos x="263" y="60"/>
                  </a:cxn>
                  <a:cxn ang="0">
                    <a:pos x="101" y="162"/>
                  </a:cxn>
                  <a:cxn ang="0">
                    <a:pos x="12" y="294"/>
                  </a:cxn>
                  <a:cxn ang="0">
                    <a:pos x="0" y="366"/>
                  </a:cxn>
                  <a:cxn ang="0">
                    <a:pos x="12" y="437"/>
                  </a:cxn>
                  <a:cxn ang="0">
                    <a:pos x="101" y="569"/>
                  </a:cxn>
                  <a:cxn ang="0">
                    <a:pos x="263" y="671"/>
                  </a:cxn>
                  <a:cxn ang="0">
                    <a:pos x="484" y="725"/>
                  </a:cxn>
                  <a:cxn ang="0">
                    <a:pos x="723" y="725"/>
                  </a:cxn>
                  <a:cxn ang="0">
                    <a:pos x="938" y="671"/>
                  </a:cxn>
                  <a:cxn ang="0">
                    <a:pos x="1100" y="569"/>
                  </a:cxn>
                  <a:cxn ang="0">
                    <a:pos x="1189" y="437"/>
                  </a:cxn>
                  <a:cxn ang="0">
                    <a:pos x="1201" y="366"/>
                  </a:cxn>
                  <a:cxn ang="0">
                    <a:pos x="1189" y="294"/>
                  </a:cxn>
                  <a:cxn ang="0">
                    <a:pos x="1100" y="162"/>
                  </a:cxn>
                  <a:cxn ang="0">
                    <a:pos x="938" y="60"/>
                  </a:cxn>
                  <a:cxn ang="0">
                    <a:pos x="723" y="6"/>
                  </a:cxn>
                  <a:cxn ang="0">
                    <a:pos x="604" y="0"/>
                  </a:cxn>
                  <a:cxn ang="0">
                    <a:pos x="490" y="701"/>
                  </a:cxn>
                  <a:cxn ang="0">
                    <a:pos x="287" y="647"/>
                  </a:cxn>
                  <a:cxn ang="0">
                    <a:pos x="131" y="557"/>
                  </a:cxn>
                  <a:cxn ang="0">
                    <a:pos x="48" y="437"/>
                  </a:cxn>
                  <a:cxn ang="0">
                    <a:pos x="36" y="366"/>
                  </a:cxn>
                  <a:cxn ang="0">
                    <a:pos x="48" y="300"/>
                  </a:cxn>
                  <a:cxn ang="0">
                    <a:pos x="131" y="174"/>
                  </a:cxn>
                  <a:cxn ang="0">
                    <a:pos x="287" y="84"/>
                  </a:cxn>
                  <a:cxn ang="0">
                    <a:pos x="490" y="30"/>
                  </a:cxn>
                  <a:cxn ang="0">
                    <a:pos x="717" y="30"/>
                  </a:cxn>
                  <a:cxn ang="0">
                    <a:pos x="920" y="84"/>
                  </a:cxn>
                  <a:cxn ang="0">
                    <a:pos x="1070" y="174"/>
                  </a:cxn>
                  <a:cxn ang="0">
                    <a:pos x="1153" y="300"/>
                  </a:cxn>
                  <a:cxn ang="0">
                    <a:pos x="1153" y="437"/>
                  </a:cxn>
                  <a:cxn ang="0">
                    <a:pos x="1070" y="557"/>
                  </a:cxn>
                  <a:cxn ang="0">
                    <a:pos x="920" y="647"/>
                  </a:cxn>
                  <a:cxn ang="0">
                    <a:pos x="717" y="701"/>
                  </a:cxn>
                  <a:cxn ang="0">
                    <a:pos x="604" y="707"/>
                  </a:cxn>
                </a:cxnLst>
                <a:rect l="0" t="0" r="r" b="b"/>
                <a:pathLst>
                  <a:path w="1201" h="731">
                    <a:moveTo>
                      <a:pt x="604" y="0"/>
                    </a:moveTo>
                    <a:lnTo>
                      <a:pt x="484" y="6"/>
                    </a:lnTo>
                    <a:lnTo>
                      <a:pt x="370" y="30"/>
                    </a:lnTo>
                    <a:lnTo>
                      <a:pt x="263" y="60"/>
                    </a:lnTo>
                    <a:lnTo>
                      <a:pt x="179" y="108"/>
                    </a:lnTo>
                    <a:lnTo>
                      <a:pt x="101" y="162"/>
                    </a:lnTo>
                    <a:lnTo>
                      <a:pt x="48" y="222"/>
                    </a:lnTo>
                    <a:lnTo>
                      <a:pt x="12" y="294"/>
                    </a:lnTo>
                    <a:lnTo>
                      <a:pt x="6" y="330"/>
                    </a:lnTo>
                    <a:lnTo>
                      <a:pt x="0" y="366"/>
                    </a:lnTo>
                    <a:lnTo>
                      <a:pt x="6" y="401"/>
                    </a:lnTo>
                    <a:lnTo>
                      <a:pt x="12" y="437"/>
                    </a:lnTo>
                    <a:lnTo>
                      <a:pt x="48" y="509"/>
                    </a:lnTo>
                    <a:lnTo>
                      <a:pt x="101" y="569"/>
                    </a:lnTo>
                    <a:lnTo>
                      <a:pt x="179" y="623"/>
                    </a:lnTo>
                    <a:lnTo>
                      <a:pt x="263" y="671"/>
                    </a:lnTo>
                    <a:lnTo>
                      <a:pt x="370" y="701"/>
                    </a:lnTo>
                    <a:lnTo>
                      <a:pt x="484" y="725"/>
                    </a:lnTo>
                    <a:lnTo>
                      <a:pt x="604" y="731"/>
                    </a:lnTo>
                    <a:lnTo>
                      <a:pt x="723" y="725"/>
                    </a:lnTo>
                    <a:lnTo>
                      <a:pt x="837" y="701"/>
                    </a:lnTo>
                    <a:lnTo>
                      <a:pt x="938" y="671"/>
                    </a:lnTo>
                    <a:lnTo>
                      <a:pt x="1028" y="623"/>
                    </a:lnTo>
                    <a:lnTo>
                      <a:pt x="1100" y="569"/>
                    </a:lnTo>
                    <a:lnTo>
                      <a:pt x="1153" y="509"/>
                    </a:lnTo>
                    <a:lnTo>
                      <a:pt x="1189" y="437"/>
                    </a:lnTo>
                    <a:lnTo>
                      <a:pt x="1201" y="401"/>
                    </a:lnTo>
                    <a:lnTo>
                      <a:pt x="1201" y="366"/>
                    </a:lnTo>
                    <a:lnTo>
                      <a:pt x="1201" y="330"/>
                    </a:lnTo>
                    <a:lnTo>
                      <a:pt x="1189" y="294"/>
                    </a:lnTo>
                    <a:lnTo>
                      <a:pt x="1153" y="222"/>
                    </a:lnTo>
                    <a:lnTo>
                      <a:pt x="1100" y="162"/>
                    </a:lnTo>
                    <a:lnTo>
                      <a:pt x="1028" y="108"/>
                    </a:lnTo>
                    <a:lnTo>
                      <a:pt x="938" y="60"/>
                    </a:lnTo>
                    <a:lnTo>
                      <a:pt x="837" y="30"/>
                    </a:lnTo>
                    <a:lnTo>
                      <a:pt x="723" y="6"/>
                    </a:lnTo>
                    <a:lnTo>
                      <a:pt x="604" y="0"/>
                    </a:lnTo>
                    <a:lnTo>
                      <a:pt x="604" y="0"/>
                    </a:lnTo>
                    <a:close/>
                    <a:moveTo>
                      <a:pt x="604" y="707"/>
                    </a:moveTo>
                    <a:lnTo>
                      <a:pt x="490" y="701"/>
                    </a:lnTo>
                    <a:lnTo>
                      <a:pt x="382" y="683"/>
                    </a:lnTo>
                    <a:lnTo>
                      <a:pt x="287" y="647"/>
                    </a:lnTo>
                    <a:lnTo>
                      <a:pt x="203" y="611"/>
                    </a:lnTo>
                    <a:lnTo>
                      <a:pt x="131" y="557"/>
                    </a:lnTo>
                    <a:lnTo>
                      <a:pt x="83" y="497"/>
                    </a:lnTo>
                    <a:lnTo>
                      <a:pt x="48" y="437"/>
                    </a:lnTo>
                    <a:lnTo>
                      <a:pt x="42" y="401"/>
                    </a:lnTo>
                    <a:lnTo>
                      <a:pt x="36" y="366"/>
                    </a:lnTo>
                    <a:lnTo>
                      <a:pt x="42" y="330"/>
                    </a:lnTo>
                    <a:lnTo>
                      <a:pt x="48" y="300"/>
                    </a:lnTo>
                    <a:lnTo>
                      <a:pt x="83" y="234"/>
                    </a:lnTo>
                    <a:lnTo>
                      <a:pt x="131" y="174"/>
                    </a:lnTo>
                    <a:lnTo>
                      <a:pt x="203" y="126"/>
                    </a:lnTo>
                    <a:lnTo>
                      <a:pt x="287" y="84"/>
                    </a:lnTo>
                    <a:lnTo>
                      <a:pt x="382" y="54"/>
                    </a:lnTo>
                    <a:lnTo>
                      <a:pt x="490" y="30"/>
                    </a:lnTo>
                    <a:lnTo>
                      <a:pt x="604" y="24"/>
                    </a:lnTo>
                    <a:lnTo>
                      <a:pt x="717" y="30"/>
                    </a:lnTo>
                    <a:lnTo>
                      <a:pt x="825" y="54"/>
                    </a:lnTo>
                    <a:lnTo>
                      <a:pt x="920" y="84"/>
                    </a:lnTo>
                    <a:lnTo>
                      <a:pt x="1004" y="126"/>
                    </a:lnTo>
                    <a:lnTo>
                      <a:pt x="1070" y="174"/>
                    </a:lnTo>
                    <a:lnTo>
                      <a:pt x="1124" y="234"/>
                    </a:lnTo>
                    <a:lnTo>
                      <a:pt x="1153" y="300"/>
                    </a:lnTo>
                    <a:lnTo>
                      <a:pt x="1165" y="366"/>
                    </a:lnTo>
                    <a:lnTo>
                      <a:pt x="1153" y="437"/>
                    </a:lnTo>
                    <a:lnTo>
                      <a:pt x="1124" y="497"/>
                    </a:lnTo>
                    <a:lnTo>
                      <a:pt x="1070" y="557"/>
                    </a:lnTo>
                    <a:lnTo>
                      <a:pt x="1004" y="611"/>
                    </a:lnTo>
                    <a:lnTo>
                      <a:pt x="920" y="647"/>
                    </a:lnTo>
                    <a:lnTo>
                      <a:pt x="825" y="683"/>
                    </a:lnTo>
                    <a:lnTo>
                      <a:pt x="717" y="701"/>
                    </a:lnTo>
                    <a:lnTo>
                      <a:pt x="604" y="707"/>
                    </a:lnTo>
                    <a:lnTo>
                      <a:pt x="604" y="707"/>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6" name="Freeform 36"/>
              <p:cNvSpPr>
                <a:spLocks/>
              </p:cNvSpPr>
              <p:nvPr/>
            </p:nvSpPr>
            <p:spPr bwMode="hidden">
              <a:xfrm>
                <a:off x="4128" y="3366"/>
                <a:ext cx="544" cy="737"/>
              </a:xfrm>
              <a:custGeom>
                <a:avLst/>
                <a:gdLst/>
                <a:ahLst/>
                <a:cxnLst>
                  <a:cxn ang="0">
                    <a:pos x="24" y="402"/>
                  </a:cxn>
                  <a:cxn ang="0">
                    <a:pos x="36" y="330"/>
                  </a:cxn>
                  <a:cxn ang="0">
                    <a:pos x="66" y="264"/>
                  </a:cxn>
                  <a:cxn ang="0">
                    <a:pos x="108" y="204"/>
                  </a:cxn>
                  <a:cxn ang="0">
                    <a:pos x="173" y="150"/>
                  </a:cxn>
                  <a:cxn ang="0">
                    <a:pos x="251" y="102"/>
                  </a:cxn>
                  <a:cxn ang="0">
                    <a:pos x="335" y="60"/>
                  </a:cxn>
                  <a:cxn ang="0">
                    <a:pos x="436" y="30"/>
                  </a:cxn>
                  <a:cxn ang="0">
                    <a:pos x="544" y="12"/>
                  </a:cxn>
                  <a:cxn ang="0">
                    <a:pos x="544" y="0"/>
                  </a:cxn>
                  <a:cxn ang="0">
                    <a:pos x="430" y="18"/>
                  </a:cxn>
                  <a:cxn ang="0">
                    <a:pos x="329" y="48"/>
                  </a:cxn>
                  <a:cxn ang="0">
                    <a:pos x="233" y="90"/>
                  </a:cxn>
                  <a:cxn ang="0">
                    <a:pos x="155" y="138"/>
                  </a:cxn>
                  <a:cxn ang="0">
                    <a:pos x="90" y="198"/>
                  </a:cxn>
                  <a:cxn ang="0">
                    <a:pos x="42" y="258"/>
                  </a:cxn>
                  <a:cxn ang="0">
                    <a:pos x="12" y="330"/>
                  </a:cxn>
                  <a:cxn ang="0">
                    <a:pos x="0" y="402"/>
                  </a:cxn>
                  <a:cxn ang="0">
                    <a:pos x="6" y="455"/>
                  </a:cxn>
                  <a:cxn ang="0">
                    <a:pos x="18" y="503"/>
                  </a:cxn>
                  <a:cxn ang="0">
                    <a:pos x="42" y="545"/>
                  </a:cxn>
                  <a:cxn ang="0">
                    <a:pos x="78" y="593"/>
                  </a:cxn>
                  <a:cxn ang="0">
                    <a:pos x="114" y="635"/>
                  </a:cxn>
                  <a:cxn ang="0">
                    <a:pos x="161" y="671"/>
                  </a:cxn>
                  <a:cxn ang="0">
                    <a:pos x="221" y="707"/>
                  </a:cxn>
                  <a:cxn ang="0">
                    <a:pos x="281" y="737"/>
                  </a:cxn>
                  <a:cxn ang="0">
                    <a:pos x="323" y="737"/>
                  </a:cxn>
                  <a:cxn ang="0">
                    <a:pos x="257" y="707"/>
                  </a:cxn>
                  <a:cxn ang="0">
                    <a:pos x="203" y="671"/>
                  </a:cxn>
                  <a:cxn ang="0">
                    <a:pos x="149" y="635"/>
                  </a:cxn>
                  <a:cxn ang="0">
                    <a:pos x="108" y="593"/>
                  </a:cxn>
                  <a:cxn ang="0">
                    <a:pos x="72" y="551"/>
                  </a:cxn>
                  <a:cxn ang="0">
                    <a:pos x="48" y="503"/>
                  </a:cxn>
                  <a:cxn ang="0">
                    <a:pos x="30" y="455"/>
                  </a:cxn>
                  <a:cxn ang="0">
                    <a:pos x="24" y="402"/>
                  </a:cxn>
                  <a:cxn ang="0">
                    <a:pos x="24" y="402"/>
                  </a:cxn>
                </a:cxnLst>
                <a:rect l="0" t="0" r="r" b="b"/>
                <a:pathLst>
                  <a:path w="544" h="737">
                    <a:moveTo>
                      <a:pt x="24" y="402"/>
                    </a:moveTo>
                    <a:lnTo>
                      <a:pt x="36" y="330"/>
                    </a:lnTo>
                    <a:lnTo>
                      <a:pt x="66" y="264"/>
                    </a:lnTo>
                    <a:lnTo>
                      <a:pt x="108" y="204"/>
                    </a:lnTo>
                    <a:lnTo>
                      <a:pt x="173" y="150"/>
                    </a:lnTo>
                    <a:lnTo>
                      <a:pt x="251" y="102"/>
                    </a:lnTo>
                    <a:lnTo>
                      <a:pt x="335" y="60"/>
                    </a:lnTo>
                    <a:lnTo>
                      <a:pt x="436" y="30"/>
                    </a:lnTo>
                    <a:lnTo>
                      <a:pt x="544" y="12"/>
                    </a:lnTo>
                    <a:lnTo>
                      <a:pt x="544" y="0"/>
                    </a:lnTo>
                    <a:lnTo>
                      <a:pt x="430" y="18"/>
                    </a:lnTo>
                    <a:lnTo>
                      <a:pt x="329" y="48"/>
                    </a:lnTo>
                    <a:lnTo>
                      <a:pt x="233" y="90"/>
                    </a:lnTo>
                    <a:lnTo>
                      <a:pt x="155" y="138"/>
                    </a:lnTo>
                    <a:lnTo>
                      <a:pt x="90" y="198"/>
                    </a:lnTo>
                    <a:lnTo>
                      <a:pt x="42" y="258"/>
                    </a:lnTo>
                    <a:lnTo>
                      <a:pt x="12" y="330"/>
                    </a:lnTo>
                    <a:lnTo>
                      <a:pt x="0" y="402"/>
                    </a:lnTo>
                    <a:lnTo>
                      <a:pt x="6" y="455"/>
                    </a:lnTo>
                    <a:lnTo>
                      <a:pt x="18" y="503"/>
                    </a:lnTo>
                    <a:lnTo>
                      <a:pt x="42" y="545"/>
                    </a:lnTo>
                    <a:lnTo>
                      <a:pt x="78" y="593"/>
                    </a:lnTo>
                    <a:lnTo>
                      <a:pt x="114" y="635"/>
                    </a:lnTo>
                    <a:lnTo>
                      <a:pt x="161" y="671"/>
                    </a:lnTo>
                    <a:lnTo>
                      <a:pt x="221" y="707"/>
                    </a:lnTo>
                    <a:lnTo>
                      <a:pt x="281" y="737"/>
                    </a:lnTo>
                    <a:lnTo>
                      <a:pt x="323" y="737"/>
                    </a:lnTo>
                    <a:lnTo>
                      <a:pt x="257" y="707"/>
                    </a:lnTo>
                    <a:lnTo>
                      <a:pt x="203" y="671"/>
                    </a:lnTo>
                    <a:lnTo>
                      <a:pt x="149" y="635"/>
                    </a:lnTo>
                    <a:lnTo>
                      <a:pt x="108" y="593"/>
                    </a:lnTo>
                    <a:lnTo>
                      <a:pt x="72" y="551"/>
                    </a:lnTo>
                    <a:lnTo>
                      <a:pt x="48" y="503"/>
                    </a:lnTo>
                    <a:lnTo>
                      <a:pt x="30" y="455"/>
                    </a:lnTo>
                    <a:lnTo>
                      <a:pt x="24" y="402"/>
                    </a:lnTo>
                    <a:lnTo>
                      <a:pt x="24" y="402"/>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7" name="Freeform 37"/>
              <p:cNvSpPr>
                <a:spLocks/>
              </p:cNvSpPr>
              <p:nvPr/>
            </p:nvSpPr>
            <p:spPr bwMode="hidden">
              <a:xfrm>
                <a:off x="4792" y="3360"/>
                <a:ext cx="609" cy="252"/>
              </a:xfrm>
              <a:custGeom>
                <a:avLst/>
                <a:gdLst/>
                <a:ahLst/>
                <a:cxnLst>
                  <a:cxn ang="0">
                    <a:pos x="12" y="12"/>
                  </a:cxn>
                  <a:cxn ang="0">
                    <a:pos x="113" y="18"/>
                  </a:cxn>
                  <a:cxn ang="0">
                    <a:pos x="203" y="30"/>
                  </a:cxn>
                  <a:cxn ang="0">
                    <a:pos x="292" y="48"/>
                  </a:cxn>
                  <a:cxn ang="0">
                    <a:pos x="376" y="78"/>
                  </a:cxn>
                  <a:cxn ang="0">
                    <a:pos x="448" y="114"/>
                  </a:cxn>
                  <a:cxn ang="0">
                    <a:pos x="514" y="156"/>
                  </a:cxn>
                  <a:cxn ang="0">
                    <a:pos x="567" y="198"/>
                  </a:cxn>
                  <a:cxn ang="0">
                    <a:pos x="609" y="252"/>
                  </a:cxn>
                  <a:cxn ang="0">
                    <a:pos x="609" y="216"/>
                  </a:cxn>
                  <a:cxn ang="0">
                    <a:pos x="561" y="168"/>
                  </a:cxn>
                  <a:cxn ang="0">
                    <a:pos x="502" y="126"/>
                  </a:cxn>
                  <a:cxn ang="0">
                    <a:pos x="436" y="90"/>
                  </a:cxn>
                  <a:cxn ang="0">
                    <a:pos x="364" y="60"/>
                  </a:cxn>
                  <a:cxn ang="0">
                    <a:pos x="286" y="36"/>
                  </a:cxn>
                  <a:cxn ang="0">
                    <a:pos x="197" y="18"/>
                  </a:cxn>
                  <a:cxn ang="0">
                    <a:pos x="107" y="6"/>
                  </a:cxn>
                  <a:cxn ang="0">
                    <a:pos x="12" y="0"/>
                  </a:cxn>
                  <a:cxn ang="0">
                    <a:pos x="6" y="0"/>
                  </a:cxn>
                  <a:cxn ang="0">
                    <a:pos x="0" y="0"/>
                  </a:cxn>
                  <a:cxn ang="0">
                    <a:pos x="0" y="12"/>
                  </a:cxn>
                  <a:cxn ang="0">
                    <a:pos x="6" y="12"/>
                  </a:cxn>
                  <a:cxn ang="0">
                    <a:pos x="12" y="12"/>
                  </a:cxn>
                  <a:cxn ang="0">
                    <a:pos x="12" y="12"/>
                  </a:cxn>
                </a:cxnLst>
                <a:rect l="0" t="0" r="r" b="b"/>
                <a:pathLst>
                  <a:path w="609" h="252">
                    <a:moveTo>
                      <a:pt x="12" y="12"/>
                    </a:moveTo>
                    <a:lnTo>
                      <a:pt x="113" y="18"/>
                    </a:lnTo>
                    <a:lnTo>
                      <a:pt x="203" y="30"/>
                    </a:lnTo>
                    <a:lnTo>
                      <a:pt x="292" y="48"/>
                    </a:lnTo>
                    <a:lnTo>
                      <a:pt x="376" y="78"/>
                    </a:lnTo>
                    <a:lnTo>
                      <a:pt x="448" y="114"/>
                    </a:lnTo>
                    <a:lnTo>
                      <a:pt x="514" y="156"/>
                    </a:lnTo>
                    <a:lnTo>
                      <a:pt x="567" y="198"/>
                    </a:lnTo>
                    <a:lnTo>
                      <a:pt x="609" y="252"/>
                    </a:lnTo>
                    <a:lnTo>
                      <a:pt x="609" y="216"/>
                    </a:lnTo>
                    <a:lnTo>
                      <a:pt x="561" y="168"/>
                    </a:lnTo>
                    <a:lnTo>
                      <a:pt x="502" y="126"/>
                    </a:lnTo>
                    <a:lnTo>
                      <a:pt x="436" y="90"/>
                    </a:lnTo>
                    <a:lnTo>
                      <a:pt x="364" y="60"/>
                    </a:lnTo>
                    <a:lnTo>
                      <a:pt x="286" y="36"/>
                    </a:lnTo>
                    <a:lnTo>
                      <a:pt x="197" y="18"/>
                    </a:lnTo>
                    <a:lnTo>
                      <a:pt x="107" y="6"/>
                    </a:lnTo>
                    <a:lnTo>
                      <a:pt x="12" y="0"/>
                    </a:lnTo>
                    <a:lnTo>
                      <a:pt x="6" y="0"/>
                    </a:lnTo>
                    <a:lnTo>
                      <a:pt x="0" y="0"/>
                    </a:lnTo>
                    <a:lnTo>
                      <a:pt x="0" y="12"/>
                    </a:lnTo>
                    <a:lnTo>
                      <a:pt x="6" y="12"/>
                    </a:lnTo>
                    <a:lnTo>
                      <a:pt x="12" y="12"/>
                    </a:lnTo>
                    <a:lnTo>
                      <a:pt x="12" y="12"/>
                    </a:lnTo>
                    <a:close/>
                  </a:path>
                </a:pathLst>
              </a:custGeom>
              <a:gradFill rotWithShape="0">
                <a:gsLst>
                  <a:gs pos="0">
                    <a:schemeClr val="accent1">
                      <a:gamma/>
                      <a:tint val="94118"/>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8" name="Freeform 38"/>
              <p:cNvSpPr>
                <a:spLocks/>
              </p:cNvSpPr>
              <p:nvPr/>
            </p:nvSpPr>
            <p:spPr bwMode="hidden">
              <a:xfrm>
                <a:off x="5246" y="4007"/>
                <a:ext cx="72" cy="54"/>
              </a:xfrm>
              <a:custGeom>
                <a:avLst/>
                <a:gdLst/>
                <a:ahLst/>
                <a:cxnLst>
                  <a:cxn ang="0">
                    <a:pos x="72" y="0"/>
                  </a:cxn>
                  <a:cxn ang="0">
                    <a:pos x="36" y="30"/>
                  </a:cxn>
                  <a:cxn ang="0">
                    <a:pos x="0" y="54"/>
                  </a:cxn>
                  <a:cxn ang="0">
                    <a:pos x="36" y="54"/>
                  </a:cxn>
                  <a:cxn ang="0">
                    <a:pos x="54" y="42"/>
                  </a:cxn>
                  <a:cxn ang="0">
                    <a:pos x="72" y="24"/>
                  </a:cxn>
                  <a:cxn ang="0">
                    <a:pos x="72" y="24"/>
                  </a:cxn>
                  <a:cxn ang="0">
                    <a:pos x="72" y="0"/>
                  </a:cxn>
                  <a:cxn ang="0">
                    <a:pos x="72" y="0"/>
                  </a:cxn>
                </a:cxnLst>
                <a:rect l="0" t="0" r="r" b="b"/>
                <a:pathLst>
                  <a:path w="72" h="54">
                    <a:moveTo>
                      <a:pt x="72" y="0"/>
                    </a:moveTo>
                    <a:lnTo>
                      <a:pt x="36" y="30"/>
                    </a:lnTo>
                    <a:lnTo>
                      <a:pt x="0" y="54"/>
                    </a:lnTo>
                    <a:lnTo>
                      <a:pt x="36" y="54"/>
                    </a:lnTo>
                    <a:lnTo>
                      <a:pt x="54" y="42"/>
                    </a:lnTo>
                    <a:lnTo>
                      <a:pt x="72" y="24"/>
                    </a:lnTo>
                    <a:lnTo>
                      <a:pt x="72" y="24"/>
                    </a:lnTo>
                    <a:lnTo>
                      <a:pt x="72" y="0"/>
                    </a:lnTo>
                    <a:lnTo>
                      <a:pt x="72" y="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79" name="Freeform 39"/>
              <p:cNvSpPr>
                <a:spLocks/>
              </p:cNvSpPr>
              <p:nvPr/>
            </p:nvSpPr>
            <p:spPr bwMode="hidden">
              <a:xfrm>
                <a:off x="4505" y="4073"/>
                <a:ext cx="705" cy="108"/>
              </a:xfrm>
              <a:custGeom>
                <a:avLst/>
                <a:gdLst/>
                <a:ahLst/>
                <a:cxnLst>
                  <a:cxn ang="0">
                    <a:pos x="299" y="90"/>
                  </a:cxn>
                  <a:cxn ang="0">
                    <a:pos x="221" y="90"/>
                  </a:cxn>
                  <a:cxn ang="0">
                    <a:pos x="143" y="78"/>
                  </a:cxn>
                  <a:cxn ang="0">
                    <a:pos x="0" y="48"/>
                  </a:cxn>
                  <a:cxn ang="0">
                    <a:pos x="0" y="66"/>
                  </a:cxn>
                  <a:cxn ang="0">
                    <a:pos x="143" y="96"/>
                  </a:cxn>
                  <a:cxn ang="0">
                    <a:pos x="221" y="108"/>
                  </a:cxn>
                  <a:cxn ang="0">
                    <a:pos x="299" y="108"/>
                  </a:cxn>
                  <a:cxn ang="0">
                    <a:pos x="412" y="102"/>
                  </a:cxn>
                  <a:cxn ang="0">
                    <a:pos x="520" y="84"/>
                  </a:cxn>
                  <a:cxn ang="0">
                    <a:pos x="615" y="60"/>
                  </a:cxn>
                  <a:cxn ang="0">
                    <a:pos x="705" y="24"/>
                  </a:cxn>
                  <a:cxn ang="0">
                    <a:pos x="705" y="0"/>
                  </a:cxn>
                  <a:cxn ang="0">
                    <a:pos x="615" y="42"/>
                  </a:cxn>
                  <a:cxn ang="0">
                    <a:pos x="520" y="66"/>
                  </a:cxn>
                  <a:cxn ang="0">
                    <a:pos x="412" y="84"/>
                  </a:cxn>
                  <a:cxn ang="0">
                    <a:pos x="299" y="90"/>
                  </a:cxn>
                  <a:cxn ang="0">
                    <a:pos x="299" y="90"/>
                  </a:cxn>
                </a:cxnLst>
                <a:rect l="0" t="0" r="r" b="b"/>
                <a:pathLst>
                  <a:path w="705" h="108">
                    <a:moveTo>
                      <a:pt x="299" y="90"/>
                    </a:moveTo>
                    <a:lnTo>
                      <a:pt x="221" y="90"/>
                    </a:lnTo>
                    <a:lnTo>
                      <a:pt x="143" y="78"/>
                    </a:lnTo>
                    <a:lnTo>
                      <a:pt x="0" y="48"/>
                    </a:lnTo>
                    <a:lnTo>
                      <a:pt x="0" y="66"/>
                    </a:lnTo>
                    <a:lnTo>
                      <a:pt x="143" y="96"/>
                    </a:lnTo>
                    <a:lnTo>
                      <a:pt x="221" y="108"/>
                    </a:lnTo>
                    <a:lnTo>
                      <a:pt x="299" y="108"/>
                    </a:lnTo>
                    <a:lnTo>
                      <a:pt x="412" y="102"/>
                    </a:lnTo>
                    <a:lnTo>
                      <a:pt x="520" y="84"/>
                    </a:lnTo>
                    <a:lnTo>
                      <a:pt x="615" y="60"/>
                    </a:lnTo>
                    <a:lnTo>
                      <a:pt x="705" y="24"/>
                    </a:lnTo>
                    <a:lnTo>
                      <a:pt x="705" y="0"/>
                    </a:lnTo>
                    <a:lnTo>
                      <a:pt x="615" y="42"/>
                    </a:lnTo>
                    <a:lnTo>
                      <a:pt x="520" y="66"/>
                    </a:lnTo>
                    <a:lnTo>
                      <a:pt x="412" y="84"/>
                    </a:lnTo>
                    <a:lnTo>
                      <a:pt x="299" y="90"/>
                    </a:lnTo>
                    <a:lnTo>
                      <a:pt x="29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0" name="Freeform 40"/>
              <p:cNvSpPr>
                <a:spLocks/>
              </p:cNvSpPr>
              <p:nvPr/>
            </p:nvSpPr>
            <p:spPr bwMode="hidden">
              <a:xfrm>
                <a:off x="5336" y="3654"/>
                <a:ext cx="143" cy="341"/>
              </a:xfrm>
              <a:custGeom>
                <a:avLst/>
                <a:gdLst/>
                <a:ahLst/>
                <a:cxnLst>
                  <a:cxn ang="0">
                    <a:pos x="119" y="114"/>
                  </a:cxn>
                  <a:cxn ang="0">
                    <a:pos x="113" y="173"/>
                  </a:cxn>
                  <a:cxn ang="0">
                    <a:pos x="89" y="239"/>
                  </a:cxn>
                  <a:cxn ang="0">
                    <a:pos x="47" y="293"/>
                  </a:cxn>
                  <a:cxn ang="0">
                    <a:pos x="0" y="341"/>
                  </a:cxn>
                  <a:cxn ang="0">
                    <a:pos x="29" y="341"/>
                  </a:cxn>
                  <a:cxn ang="0">
                    <a:pos x="77" y="287"/>
                  </a:cxn>
                  <a:cxn ang="0">
                    <a:pos x="113" y="233"/>
                  </a:cxn>
                  <a:cxn ang="0">
                    <a:pos x="137" y="173"/>
                  </a:cxn>
                  <a:cxn ang="0">
                    <a:pos x="143" y="114"/>
                  </a:cxn>
                  <a:cxn ang="0">
                    <a:pos x="137" y="60"/>
                  </a:cxn>
                  <a:cxn ang="0">
                    <a:pos x="119" y="0"/>
                  </a:cxn>
                  <a:cxn ang="0">
                    <a:pos x="89" y="0"/>
                  </a:cxn>
                  <a:cxn ang="0">
                    <a:pos x="113" y="60"/>
                  </a:cxn>
                  <a:cxn ang="0">
                    <a:pos x="119" y="114"/>
                  </a:cxn>
                  <a:cxn ang="0">
                    <a:pos x="119" y="114"/>
                  </a:cxn>
                </a:cxnLst>
                <a:rect l="0" t="0" r="r" b="b"/>
                <a:pathLst>
                  <a:path w="143" h="341">
                    <a:moveTo>
                      <a:pt x="119" y="114"/>
                    </a:moveTo>
                    <a:lnTo>
                      <a:pt x="113" y="173"/>
                    </a:lnTo>
                    <a:lnTo>
                      <a:pt x="89" y="239"/>
                    </a:lnTo>
                    <a:lnTo>
                      <a:pt x="47" y="293"/>
                    </a:lnTo>
                    <a:lnTo>
                      <a:pt x="0" y="341"/>
                    </a:lnTo>
                    <a:lnTo>
                      <a:pt x="29" y="341"/>
                    </a:lnTo>
                    <a:lnTo>
                      <a:pt x="77" y="287"/>
                    </a:lnTo>
                    <a:lnTo>
                      <a:pt x="113" y="233"/>
                    </a:lnTo>
                    <a:lnTo>
                      <a:pt x="137" y="173"/>
                    </a:lnTo>
                    <a:lnTo>
                      <a:pt x="143" y="114"/>
                    </a:lnTo>
                    <a:lnTo>
                      <a:pt x="137" y="60"/>
                    </a:lnTo>
                    <a:lnTo>
                      <a:pt x="119" y="0"/>
                    </a:lnTo>
                    <a:lnTo>
                      <a:pt x="89" y="0"/>
                    </a:lnTo>
                    <a:lnTo>
                      <a:pt x="113" y="60"/>
                    </a:lnTo>
                    <a:lnTo>
                      <a:pt x="119" y="114"/>
                    </a:lnTo>
                    <a:lnTo>
                      <a:pt x="119" y="114"/>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1" name="Freeform 41"/>
              <p:cNvSpPr>
                <a:spLocks/>
              </p:cNvSpPr>
              <p:nvPr/>
            </p:nvSpPr>
            <p:spPr bwMode="hidden">
              <a:xfrm>
                <a:off x="5061" y="3624"/>
                <a:ext cx="83" cy="90"/>
              </a:xfrm>
              <a:custGeom>
                <a:avLst/>
                <a:gdLst/>
                <a:ahLst/>
                <a:cxnLst>
                  <a:cxn ang="0">
                    <a:pos x="59" y="90"/>
                  </a:cxn>
                  <a:cxn ang="0">
                    <a:pos x="83" y="84"/>
                  </a:cxn>
                  <a:cxn ang="0">
                    <a:pos x="71" y="60"/>
                  </a:cxn>
                  <a:cxn ang="0">
                    <a:pos x="53" y="42"/>
                  </a:cxn>
                  <a:cxn ang="0">
                    <a:pos x="6" y="0"/>
                  </a:cxn>
                  <a:cxn ang="0">
                    <a:pos x="0" y="18"/>
                  </a:cxn>
                  <a:cxn ang="0">
                    <a:pos x="35" y="48"/>
                  </a:cxn>
                  <a:cxn ang="0">
                    <a:pos x="59" y="90"/>
                  </a:cxn>
                  <a:cxn ang="0">
                    <a:pos x="59" y="90"/>
                  </a:cxn>
                </a:cxnLst>
                <a:rect l="0" t="0" r="r" b="b"/>
                <a:pathLst>
                  <a:path w="83" h="90">
                    <a:moveTo>
                      <a:pt x="59" y="90"/>
                    </a:moveTo>
                    <a:lnTo>
                      <a:pt x="83" y="84"/>
                    </a:lnTo>
                    <a:lnTo>
                      <a:pt x="71" y="60"/>
                    </a:lnTo>
                    <a:lnTo>
                      <a:pt x="53" y="42"/>
                    </a:lnTo>
                    <a:lnTo>
                      <a:pt x="6" y="0"/>
                    </a:lnTo>
                    <a:lnTo>
                      <a:pt x="0" y="18"/>
                    </a:lnTo>
                    <a:lnTo>
                      <a:pt x="35" y="48"/>
                    </a:lnTo>
                    <a:lnTo>
                      <a:pt x="59" y="90"/>
                    </a:lnTo>
                    <a:lnTo>
                      <a:pt x="59" y="90"/>
                    </a:lnTo>
                    <a:close/>
                  </a:path>
                </a:pathLst>
              </a:custGeom>
              <a:gradFill rotWithShape="0">
                <a:gsLst>
                  <a:gs pos="0">
                    <a:schemeClr val="accent1"/>
                  </a:gs>
                  <a:gs pos="100000">
                    <a:schemeClr val="accent1">
                      <a:gamma/>
                      <a:shade val="94118"/>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2" name="Freeform 42"/>
              <p:cNvSpPr>
                <a:spLocks/>
              </p:cNvSpPr>
              <p:nvPr/>
            </p:nvSpPr>
            <p:spPr bwMode="hidden">
              <a:xfrm>
                <a:off x="4445" y="3552"/>
                <a:ext cx="717" cy="431"/>
              </a:xfrm>
              <a:custGeom>
                <a:avLst/>
                <a:gdLst/>
                <a:ahLst/>
                <a:cxnLst>
                  <a:cxn ang="0">
                    <a:pos x="693" y="216"/>
                  </a:cxn>
                  <a:cxn ang="0">
                    <a:pos x="687" y="257"/>
                  </a:cxn>
                  <a:cxn ang="0">
                    <a:pos x="669" y="293"/>
                  </a:cxn>
                  <a:cxn ang="0">
                    <a:pos x="633" y="329"/>
                  </a:cxn>
                  <a:cxn ang="0">
                    <a:pos x="598" y="359"/>
                  </a:cxn>
                  <a:cxn ang="0">
                    <a:pos x="544" y="383"/>
                  </a:cxn>
                  <a:cxn ang="0">
                    <a:pos x="490" y="401"/>
                  </a:cxn>
                  <a:cxn ang="0">
                    <a:pos x="424" y="413"/>
                  </a:cxn>
                  <a:cxn ang="0">
                    <a:pos x="359" y="419"/>
                  </a:cxn>
                  <a:cxn ang="0">
                    <a:pos x="293" y="413"/>
                  </a:cxn>
                  <a:cxn ang="0">
                    <a:pos x="227" y="401"/>
                  </a:cxn>
                  <a:cxn ang="0">
                    <a:pos x="173" y="383"/>
                  </a:cxn>
                  <a:cxn ang="0">
                    <a:pos x="119" y="359"/>
                  </a:cxn>
                  <a:cxn ang="0">
                    <a:pos x="84" y="329"/>
                  </a:cxn>
                  <a:cxn ang="0">
                    <a:pos x="48" y="293"/>
                  </a:cxn>
                  <a:cxn ang="0">
                    <a:pos x="30" y="257"/>
                  </a:cxn>
                  <a:cxn ang="0">
                    <a:pos x="24" y="216"/>
                  </a:cxn>
                  <a:cxn ang="0">
                    <a:pos x="30" y="174"/>
                  </a:cxn>
                  <a:cxn ang="0">
                    <a:pos x="48" y="138"/>
                  </a:cxn>
                  <a:cxn ang="0">
                    <a:pos x="84" y="102"/>
                  </a:cxn>
                  <a:cxn ang="0">
                    <a:pos x="119" y="72"/>
                  </a:cxn>
                  <a:cxn ang="0">
                    <a:pos x="173" y="48"/>
                  </a:cxn>
                  <a:cxn ang="0">
                    <a:pos x="227" y="30"/>
                  </a:cxn>
                  <a:cxn ang="0">
                    <a:pos x="293" y="18"/>
                  </a:cxn>
                  <a:cxn ang="0">
                    <a:pos x="359" y="12"/>
                  </a:cxn>
                  <a:cxn ang="0">
                    <a:pos x="418" y="18"/>
                  </a:cxn>
                  <a:cxn ang="0">
                    <a:pos x="478" y="30"/>
                  </a:cxn>
                  <a:cxn ang="0">
                    <a:pos x="532" y="48"/>
                  </a:cxn>
                  <a:cxn ang="0">
                    <a:pos x="580" y="66"/>
                  </a:cxn>
                  <a:cxn ang="0">
                    <a:pos x="586" y="48"/>
                  </a:cxn>
                  <a:cxn ang="0">
                    <a:pos x="478" y="12"/>
                  </a:cxn>
                  <a:cxn ang="0">
                    <a:pos x="418" y="6"/>
                  </a:cxn>
                  <a:cxn ang="0">
                    <a:pos x="359" y="0"/>
                  </a:cxn>
                  <a:cxn ang="0">
                    <a:pos x="287" y="6"/>
                  </a:cxn>
                  <a:cxn ang="0">
                    <a:pos x="221" y="18"/>
                  </a:cxn>
                  <a:cxn ang="0">
                    <a:pos x="161" y="36"/>
                  </a:cxn>
                  <a:cxn ang="0">
                    <a:pos x="107" y="66"/>
                  </a:cxn>
                  <a:cxn ang="0">
                    <a:pos x="60" y="96"/>
                  </a:cxn>
                  <a:cxn ang="0">
                    <a:pos x="30" y="132"/>
                  </a:cxn>
                  <a:cxn ang="0">
                    <a:pos x="6" y="174"/>
                  </a:cxn>
                  <a:cxn ang="0">
                    <a:pos x="0" y="216"/>
                  </a:cxn>
                  <a:cxn ang="0">
                    <a:pos x="6" y="257"/>
                  </a:cxn>
                  <a:cxn ang="0">
                    <a:pos x="30" y="299"/>
                  </a:cxn>
                  <a:cxn ang="0">
                    <a:pos x="60" y="335"/>
                  </a:cxn>
                  <a:cxn ang="0">
                    <a:pos x="107" y="371"/>
                  </a:cxn>
                  <a:cxn ang="0">
                    <a:pos x="161" y="395"/>
                  </a:cxn>
                  <a:cxn ang="0">
                    <a:pos x="221" y="413"/>
                  </a:cxn>
                  <a:cxn ang="0">
                    <a:pos x="287" y="425"/>
                  </a:cxn>
                  <a:cxn ang="0">
                    <a:pos x="359" y="431"/>
                  </a:cxn>
                  <a:cxn ang="0">
                    <a:pos x="430" y="425"/>
                  </a:cxn>
                  <a:cxn ang="0">
                    <a:pos x="496" y="413"/>
                  </a:cxn>
                  <a:cxn ang="0">
                    <a:pos x="562" y="395"/>
                  </a:cxn>
                  <a:cxn ang="0">
                    <a:pos x="610" y="371"/>
                  </a:cxn>
                  <a:cxn ang="0">
                    <a:pos x="657" y="335"/>
                  </a:cxn>
                  <a:cxn ang="0">
                    <a:pos x="687" y="299"/>
                  </a:cxn>
                  <a:cxn ang="0">
                    <a:pos x="711" y="257"/>
                  </a:cxn>
                  <a:cxn ang="0">
                    <a:pos x="717" y="216"/>
                  </a:cxn>
                  <a:cxn ang="0">
                    <a:pos x="717" y="204"/>
                  </a:cxn>
                  <a:cxn ang="0">
                    <a:pos x="711" y="192"/>
                  </a:cxn>
                  <a:cxn ang="0">
                    <a:pos x="687" y="198"/>
                  </a:cxn>
                  <a:cxn ang="0">
                    <a:pos x="693" y="210"/>
                  </a:cxn>
                  <a:cxn ang="0">
                    <a:pos x="693" y="216"/>
                  </a:cxn>
                  <a:cxn ang="0">
                    <a:pos x="693" y="216"/>
                  </a:cxn>
                </a:cxnLst>
                <a:rect l="0" t="0" r="r" b="b"/>
                <a:pathLst>
                  <a:path w="717" h="431">
                    <a:moveTo>
                      <a:pt x="693" y="216"/>
                    </a:moveTo>
                    <a:lnTo>
                      <a:pt x="687" y="257"/>
                    </a:lnTo>
                    <a:lnTo>
                      <a:pt x="669" y="293"/>
                    </a:lnTo>
                    <a:lnTo>
                      <a:pt x="633" y="329"/>
                    </a:lnTo>
                    <a:lnTo>
                      <a:pt x="598" y="359"/>
                    </a:lnTo>
                    <a:lnTo>
                      <a:pt x="544" y="383"/>
                    </a:lnTo>
                    <a:lnTo>
                      <a:pt x="490" y="401"/>
                    </a:lnTo>
                    <a:lnTo>
                      <a:pt x="424" y="413"/>
                    </a:lnTo>
                    <a:lnTo>
                      <a:pt x="359" y="419"/>
                    </a:lnTo>
                    <a:lnTo>
                      <a:pt x="293" y="413"/>
                    </a:lnTo>
                    <a:lnTo>
                      <a:pt x="227" y="401"/>
                    </a:lnTo>
                    <a:lnTo>
                      <a:pt x="173" y="383"/>
                    </a:lnTo>
                    <a:lnTo>
                      <a:pt x="119" y="359"/>
                    </a:lnTo>
                    <a:lnTo>
                      <a:pt x="84" y="329"/>
                    </a:lnTo>
                    <a:lnTo>
                      <a:pt x="48" y="293"/>
                    </a:lnTo>
                    <a:lnTo>
                      <a:pt x="30" y="257"/>
                    </a:lnTo>
                    <a:lnTo>
                      <a:pt x="24" y="216"/>
                    </a:lnTo>
                    <a:lnTo>
                      <a:pt x="30" y="174"/>
                    </a:lnTo>
                    <a:lnTo>
                      <a:pt x="48" y="138"/>
                    </a:lnTo>
                    <a:lnTo>
                      <a:pt x="84" y="102"/>
                    </a:lnTo>
                    <a:lnTo>
                      <a:pt x="119" y="72"/>
                    </a:lnTo>
                    <a:lnTo>
                      <a:pt x="173" y="48"/>
                    </a:lnTo>
                    <a:lnTo>
                      <a:pt x="227" y="30"/>
                    </a:lnTo>
                    <a:lnTo>
                      <a:pt x="293" y="18"/>
                    </a:lnTo>
                    <a:lnTo>
                      <a:pt x="359" y="12"/>
                    </a:lnTo>
                    <a:lnTo>
                      <a:pt x="418" y="18"/>
                    </a:lnTo>
                    <a:lnTo>
                      <a:pt x="478" y="30"/>
                    </a:lnTo>
                    <a:lnTo>
                      <a:pt x="532" y="48"/>
                    </a:lnTo>
                    <a:lnTo>
                      <a:pt x="580" y="66"/>
                    </a:lnTo>
                    <a:lnTo>
                      <a:pt x="586" y="48"/>
                    </a:lnTo>
                    <a:lnTo>
                      <a:pt x="478" y="12"/>
                    </a:lnTo>
                    <a:lnTo>
                      <a:pt x="418" y="6"/>
                    </a:lnTo>
                    <a:lnTo>
                      <a:pt x="359" y="0"/>
                    </a:lnTo>
                    <a:lnTo>
                      <a:pt x="287" y="6"/>
                    </a:lnTo>
                    <a:lnTo>
                      <a:pt x="221" y="18"/>
                    </a:lnTo>
                    <a:lnTo>
                      <a:pt x="161" y="36"/>
                    </a:lnTo>
                    <a:lnTo>
                      <a:pt x="107" y="66"/>
                    </a:lnTo>
                    <a:lnTo>
                      <a:pt x="60" y="96"/>
                    </a:lnTo>
                    <a:lnTo>
                      <a:pt x="30" y="132"/>
                    </a:lnTo>
                    <a:lnTo>
                      <a:pt x="6" y="174"/>
                    </a:lnTo>
                    <a:lnTo>
                      <a:pt x="0" y="216"/>
                    </a:lnTo>
                    <a:lnTo>
                      <a:pt x="6" y="257"/>
                    </a:lnTo>
                    <a:lnTo>
                      <a:pt x="30" y="299"/>
                    </a:lnTo>
                    <a:lnTo>
                      <a:pt x="60" y="335"/>
                    </a:lnTo>
                    <a:lnTo>
                      <a:pt x="107" y="371"/>
                    </a:lnTo>
                    <a:lnTo>
                      <a:pt x="161" y="395"/>
                    </a:lnTo>
                    <a:lnTo>
                      <a:pt x="221" y="413"/>
                    </a:lnTo>
                    <a:lnTo>
                      <a:pt x="287" y="425"/>
                    </a:lnTo>
                    <a:lnTo>
                      <a:pt x="359" y="431"/>
                    </a:lnTo>
                    <a:lnTo>
                      <a:pt x="430" y="425"/>
                    </a:lnTo>
                    <a:lnTo>
                      <a:pt x="496" y="413"/>
                    </a:lnTo>
                    <a:lnTo>
                      <a:pt x="562" y="395"/>
                    </a:lnTo>
                    <a:lnTo>
                      <a:pt x="610" y="371"/>
                    </a:lnTo>
                    <a:lnTo>
                      <a:pt x="657" y="335"/>
                    </a:lnTo>
                    <a:lnTo>
                      <a:pt x="687" y="299"/>
                    </a:lnTo>
                    <a:lnTo>
                      <a:pt x="711" y="257"/>
                    </a:lnTo>
                    <a:lnTo>
                      <a:pt x="717" y="216"/>
                    </a:lnTo>
                    <a:lnTo>
                      <a:pt x="717" y="204"/>
                    </a:lnTo>
                    <a:lnTo>
                      <a:pt x="711" y="192"/>
                    </a:lnTo>
                    <a:lnTo>
                      <a:pt x="687" y="198"/>
                    </a:lnTo>
                    <a:lnTo>
                      <a:pt x="693" y="210"/>
                    </a:lnTo>
                    <a:lnTo>
                      <a:pt x="693" y="216"/>
                    </a:lnTo>
                    <a:lnTo>
                      <a:pt x="693" y="216"/>
                    </a:lnTo>
                    <a:close/>
                  </a:path>
                </a:pathLst>
              </a:custGeom>
              <a:gradFill rotWithShape="0">
                <a:gsLst>
                  <a:gs pos="0">
                    <a:schemeClr val="accent1"/>
                  </a:gs>
                  <a:gs pos="100000">
                    <a:schemeClr val="accent1">
                      <a:gamma/>
                      <a:shade val="96863"/>
                      <a:invGamma/>
                    </a:schemeClr>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3" name="Freeform 43"/>
              <p:cNvSpPr>
                <a:spLocks/>
              </p:cNvSpPr>
              <p:nvPr/>
            </p:nvSpPr>
            <p:spPr bwMode="hidden">
              <a:xfrm>
                <a:off x="4349" y="3510"/>
                <a:ext cx="909" cy="533"/>
              </a:xfrm>
              <a:custGeom>
                <a:avLst/>
                <a:gdLst/>
                <a:ahLst/>
                <a:cxnLst>
                  <a:cxn ang="0">
                    <a:pos x="616" y="0"/>
                  </a:cxn>
                  <a:cxn ang="0">
                    <a:pos x="616" y="18"/>
                  </a:cxn>
                  <a:cxn ang="0">
                    <a:pos x="724" y="60"/>
                  </a:cxn>
                  <a:cxn ang="0">
                    <a:pos x="765" y="84"/>
                  </a:cxn>
                  <a:cxn ang="0">
                    <a:pos x="807" y="114"/>
                  </a:cxn>
                  <a:cxn ang="0">
                    <a:pos x="837" y="144"/>
                  </a:cxn>
                  <a:cxn ang="0">
                    <a:pos x="861" y="180"/>
                  </a:cxn>
                  <a:cxn ang="0">
                    <a:pos x="873" y="216"/>
                  </a:cxn>
                  <a:cxn ang="0">
                    <a:pos x="879" y="258"/>
                  </a:cxn>
                  <a:cxn ang="0">
                    <a:pos x="873" y="311"/>
                  </a:cxn>
                  <a:cxn ang="0">
                    <a:pos x="843" y="359"/>
                  </a:cxn>
                  <a:cxn ang="0">
                    <a:pos x="807" y="401"/>
                  </a:cxn>
                  <a:cxn ang="0">
                    <a:pos x="753" y="443"/>
                  </a:cxn>
                  <a:cxn ang="0">
                    <a:pos x="694" y="473"/>
                  </a:cxn>
                  <a:cxn ang="0">
                    <a:pos x="622" y="497"/>
                  </a:cxn>
                  <a:cxn ang="0">
                    <a:pos x="538" y="509"/>
                  </a:cxn>
                  <a:cxn ang="0">
                    <a:pos x="455" y="515"/>
                  </a:cxn>
                  <a:cxn ang="0">
                    <a:pos x="371" y="509"/>
                  </a:cxn>
                  <a:cxn ang="0">
                    <a:pos x="287" y="497"/>
                  </a:cxn>
                  <a:cxn ang="0">
                    <a:pos x="215" y="473"/>
                  </a:cxn>
                  <a:cxn ang="0">
                    <a:pos x="156" y="443"/>
                  </a:cxn>
                  <a:cxn ang="0">
                    <a:pos x="102" y="401"/>
                  </a:cxn>
                  <a:cxn ang="0">
                    <a:pos x="66" y="359"/>
                  </a:cxn>
                  <a:cxn ang="0">
                    <a:pos x="36" y="311"/>
                  </a:cxn>
                  <a:cxn ang="0">
                    <a:pos x="30" y="258"/>
                  </a:cxn>
                  <a:cxn ang="0">
                    <a:pos x="36" y="222"/>
                  </a:cxn>
                  <a:cxn ang="0">
                    <a:pos x="48" y="186"/>
                  </a:cxn>
                  <a:cxn ang="0">
                    <a:pos x="66" y="156"/>
                  </a:cxn>
                  <a:cxn ang="0">
                    <a:pos x="90" y="126"/>
                  </a:cxn>
                  <a:cxn ang="0">
                    <a:pos x="66" y="114"/>
                  </a:cxn>
                  <a:cxn ang="0">
                    <a:pos x="36" y="144"/>
                  </a:cxn>
                  <a:cxn ang="0">
                    <a:pos x="18" y="180"/>
                  </a:cxn>
                  <a:cxn ang="0">
                    <a:pos x="6" y="216"/>
                  </a:cxn>
                  <a:cxn ang="0">
                    <a:pos x="0" y="258"/>
                  </a:cxn>
                  <a:cxn ang="0">
                    <a:pos x="12" y="311"/>
                  </a:cxn>
                  <a:cxn ang="0">
                    <a:pos x="36" y="365"/>
                  </a:cxn>
                  <a:cxn ang="0">
                    <a:pos x="78" y="413"/>
                  </a:cxn>
                  <a:cxn ang="0">
                    <a:pos x="132" y="449"/>
                  </a:cxn>
                  <a:cxn ang="0">
                    <a:pos x="203" y="485"/>
                  </a:cxn>
                  <a:cxn ang="0">
                    <a:pos x="275" y="509"/>
                  </a:cxn>
                  <a:cxn ang="0">
                    <a:pos x="365" y="527"/>
                  </a:cxn>
                  <a:cxn ang="0">
                    <a:pos x="455" y="533"/>
                  </a:cxn>
                  <a:cxn ang="0">
                    <a:pos x="544" y="527"/>
                  </a:cxn>
                  <a:cxn ang="0">
                    <a:pos x="634" y="509"/>
                  </a:cxn>
                  <a:cxn ang="0">
                    <a:pos x="712" y="485"/>
                  </a:cxn>
                  <a:cxn ang="0">
                    <a:pos x="777" y="449"/>
                  </a:cxn>
                  <a:cxn ang="0">
                    <a:pos x="831" y="413"/>
                  </a:cxn>
                  <a:cxn ang="0">
                    <a:pos x="873" y="365"/>
                  </a:cxn>
                  <a:cxn ang="0">
                    <a:pos x="897" y="311"/>
                  </a:cxn>
                  <a:cxn ang="0">
                    <a:pos x="909" y="258"/>
                  </a:cxn>
                  <a:cxn ang="0">
                    <a:pos x="903" y="216"/>
                  </a:cxn>
                  <a:cxn ang="0">
                    <a:pos x="885" y="174"/>
                  </a:cxn>
                  <a:cxn ang="0">
                    <a:pos x="861" y="132"/>
                  </a:cxn>
                  <a:cxn ang="0">
                    <a:pos x="825" y="102"/>
                  </a:cxn>
                  <a:cxn ang="0">
                    <a:pos x="783" y="66"/>
                  </a:cxn>
                  <a:cxn ang="0">
                    <a:pos x="735" y="42"/>
                  </a:cxn>
                  <a:cxn ang="0">
                    <a:pos x="616" y="0"/>
                  </a:cxn>
                  <a:cxn ang="0">
                    <a:pos x="616" y="0"/>
                  </a:cxn>
                </a:cxnLst>
                <a:rect l="0" t="0" r="r" b="b"/>
                <a:pathLst>
                  <a:path w="909" h="533">
                    <a:moveTo>
                      <a:pt x="616" y="0"/>
                    </a:moveTo>
                    <a:lnTo>
                      <a:pt x="616" y="18"/>
                    </a:lnTo>
                    <a:lnTo>
                      <a:pt x="724" y="60"/>
                    </a:lnTo>
                    <a:lnTo>
                      <a:pt x="765" y="84"/>
                    </a:lnTo>
                    <a:lnTo>
                      <a:pt x="807" y="114"/>
                    </a:lnTo>
                    <a:lnTo>
                      <a:pt x="837" y="144"/>
                    </a:lnTo>
                    <a:lnTo>
                      <a:pt x="861" y="180"/>
                    </a:lnTo>
                    <a:lnTo>
                      <a:pt x="873" y="216"/>
                    </a:lnTo>
                    <a:lnTo>
                      <a:pt x="879" y="258"/>
                    </a:lnTo>
                    <a:lnTo>
                      <a:pt x="873" y="311"/>
                    </a:lnTo>
                    <a:lnTo>
                      <a:pt x="843" y="359"/>
                    </a:lnTo>
                    <a:lnTo>
                      <a:pt x="807" y="401"/>
                    </a:lnTo>
                    <a:lnTo>
                      <a:pt x="753" y="443"/>
                    </a:lnTo>
                    <a:lnTo>
                      <a:pt x="694" y="473"/>
                    </a:lnTo>
                    <a:lnTo>
                      <a:pt x="622" y="497"/>
                    </a:lnTo>
                    <a:lnTo>
                      <a:pt x="538" y="509"/>
                    </a:lnTo>
                    <a:lnTo>
                      <a:pt x="455" y="515"/>
                    </a:lnTo>
                    <a:lnTo>
                      <a:pt x="371" y="509"/>
                    </a:lnTo>
                    <a:lnTo>
                      <a:pt x="287" y="497"/>
                    </a:lnTo>
                    <a:lnTo>
                      <a:pt x="215" y="473"/>
                    </a:lnTo>
                    <a:lnTo>
                      <a:pt x="156" y="443"/>
                    </a:lnTo>
                    <a:lnTo>
                      <a:pt x="102" y="401"/>
                    </a:lnTo>
                    <a:lnTo>
                      <a:pt x="66" y="359"/>
                    </a:lnTo>
                    <a:lnTo>
                      <a:pt x="36" y="311"/>
                    </a:lnTo>
                    <a:lnTo>
                      <a:pt x="30" y="258"/>
                    </a:lnTo>
                    <a:lnTo>
                      <a:pt x="36" y="222"/>
                    </a:lnTo>
                    <a:lnTo>
                      <a:pt x="48" y="186"/>
                    </a:lnTo>
                    <a:lnTo>
                      <a:pt x="66" y="156"/>
                    </a:lnTo>
                    <a:lnTo>
                      <a:pt x="90" y="126"/>
                    </a:lnTo>
                    <a:lnTo>
                      <a:pt x="66" y="114"/>
                    </a:lnTo>
                    <a:lnTo>
                      <a:pt x="36" y="144"/>
                    </a:lnTo>
                    <a:lnTo>
                      <a:pt x="18" y="180"/>
                    </a:lnTo>
                    <a:lnTo>
                      <a:pt x="6" y="216"/>
                    </a:lnTo>
                    <a:lnTo>
                      <a:pt x="0" y="258"/>
                    </a:lnTo>
                    <a:lnTo>
                      <a:pt x="12" y="311"/>
                    </a:lnTo>
                    <a:lnTo>
                      <a:pt x="36" y="365"/>
                    </a:lnTo>
                    <a:lnTo>
                      <a:pt x="78" y="413"/>
                    </a:lnTo>
                    <a:lnTo>
                      <a:pt x="132" y="449"/>
                    </a:lnTo>
                    <a:lnTo>
                      <a:pt x="203" y="485"/>
                    </a:lnTo>
                    <a:lnTo>
                      <a:pt x="275" y="509"/>
                    </a:lnTo>
                    <a:lnTo>
                      <a:pt x="365" y="527"/>
                    </a:lnTo>
                    <a:lnTo>
                      <a:pt x="455" y="533"/>
                    </a:lnTo>
                    <a:lnTo>
                      <a:pt x="544" y="527"/>
                    </a:lnTo>
                    <a:lnTo>
                      <a:pt x="634" y="509"/>
                    </a:lnTo>
                    <a:lnTo>
                      <a:pt x="712" y="485"/>
                    </a:lnTo>
                    <a:lnTo>
                      <a:pt x="777" y="449"/>
                    </a:lnTo>
                    <a:lnTo>
                      <a:pt x="831" y="413"/>
                    </a:lnTo>
                    <a:lnTo>
                      <a:pt x="873" y="365"/>
                    </a:lnTo>
                    <a:lnTo>
                      <a:pt x="897" y="311"/>
                    </a:lnTo>
                    <a:lnTo>
                      <a:pt x="909" y="258"/>
                    </a:lnTo>
                    <a:lnTo>
                      <a:pt x="903" y="216"/>
                    </a:lnTo>
                    <a:lnTo>
                      <a:pt x="885" y="174"/>
                    </a:lnTo>
                    <a:lnTo>
                      <a:pt x="861" y="132"/>
                    </a:lnTo>
                    <a:lnTo>
                      <a:pt x="825" y="102"/>
                    </a:lnTo>
                    <a:lnTo>
                      <a:pt x="783" y="66"/>
                    </a:lnTo>
                    <a:lnTo>
                      <a:pt x="735" y="42"/>
                    </a:lnTo>
                    <a:lnTo>
                      <a:pt x="616" y="0"/>
                    </a:lnTo>
                    <a:lnTo>
                      <a:pt x="616" y="0"/>
                    </a:lnTo>
                    <a:close/>
                  </a:path>
                </a:pathLst>
              </a:custGeom>
              <a:gradFill rotWithShape="0">
                <a:gsLst>
                  <a:gs pos="0">
                    <a:schemeClr val="accent1">
                      <a:gamma/>
                      <a:tint val="96863"/>
                      <a:invGamma/>
                    </a:schemeClr>
                  </a:gs>
                  <a:gs pos="100000">
                    <a:schemeClr val="accent1"/>
                  </a:gs>
                </a:gsLst>
                <a:lin ang="0" scaled="1"/>
              </a:gradFill>
              <a:ln w="9525">
                <a:noFill/>
                <a:round/>
                <a:headEnd/>
                <a:tailEnd/>
              </a:ln>
            </p:spPr>
            <p:txBody>
              <a:bodyPr/>
              <a:lstStyle/>
              <a:p>
                <a:pPr algn="l" eaLnBrk="0" hangingPunct="0">
                  <a:defRPr/>
                </a:pPr>
                <a:endParaRPr lang="en-US" b="0">
                  <a:solidFill>
                    <a:srgbClr val="FFFFFF"/>
                  </a:solidFill>
                </a:endParaRPr>
              </a:p>
            </p:txBody>
          </p:sp>
          <p:sp>
            <p:nvSpPr>
              <p:cNvPr id="35884" name="Freeform 44"/>
              <p:cNvSpPr>
                <a:spLocks/>
              </p:cNvSpPr>
              <p:nvPr/>
            </p:nvSpPr>
            <p:spPr bwMode="hidden">
              <a:xfrm>
                <a:off x="4564" y="3492"/>
                <a:ext cx="365" cy="66"/>
              </a:xfrm>
              <a:custGeom>
                <a:avLst/>
                <a:gdLst/>
                <a:ahLst/>
                <a:cxnLst>
                  <a:cxn ang="0">
                    <a:pos x="240" y="18"/>
                  </a:cxn>
                  <a:cxn ang="0">
                    <a:pos x="299" y="24"/>
                  </a:cxn>
                  <a:cxn ang="0">
                    <a:pos x="359" y="30"/>
                  </a:cxn>
                  <a:cxn ang="0">
                    <a:pos x="365" y="12"/>
                  </a:cxn>
                  <a:cxn ang="0">
                    <a:pos x="305" y="6"/>
                  </a:cxn>
                  <a:cxn ang="0">
                    <a:pos x="240" y="0"/>
                  </a:cxn>
                  <a:cxn ang="0">
                    <a:pos x="174" y="6"/>
                  </a:cxn>
                  <a:cxn ang="0">
                    <a:pos x="114" y="12"/>
                  </a:cxn>
                  <a:cxn ang="0">
                    <a:pos x="0" y="42"/>
                  </a:cxn>
                  <a:cxn ang="0">
                    <a:pos x="0" y="66"/>
                  </a:cxn>
                  <a:cxn ang="0">
                    <a:pos x="54" y="48"/>
                  </a:cxn>
                  <a:cxn ang="0">
                    <a:pos x="114" y="30"/>
                  </a:cxn>
                  <a:cxn ang="0">
                    <a:pos x="174" y="24"/>
                  </a:cxn>
                  <a:cxn ang="0">
                    <a:pos x="240" y="18"/>
                  </a:cxn>
                  <a:cxn ang="0">
                    <a:pos x="240" y="18"/>
                  </a:cxn>
                </a:cxnLst>
                <a:rect l="0" t="0" r="r" b="b"/>
                <a:pathLst>
                  <a:path w="365" h="66">
                    <a:moveTo>
                      <a:pt x="240" y="18"/>
                    </a:moveTo>
                    <a:lnTo>
                      <a:pt x="299" y="24"/>
                    </a:lnTo>
                    <a:lnTo>
                      <a:pt x="359" y="30"/>
                    </a:lnTo>
                    <a:lnTo>
                      <a:pt x="365" y="12"/>
                    </a:lnTo>
                    <a:lnTo>
                      <a:pt x="305" y="6"/>
                    </a:lnTo>
                    <a:lnTo>
                      <a:pt x="240" y="0"/>
                    </a:lnTo>
                    <a:lnTo>
                      <a:pt x="174" y="6"/>
                    </a:lnTo>
                    <a:lnTo>
                      <a:pt x="114" y="12"/>
                    </a:lnTo>
                    <a:lnTo>
                      <a:pt x="0" y="42"/>
                    </a:lnTo>
                    <a:lnTo>
                      <a:pt x="0" y="66"/>
                    </a:lnTo>
                    <a:lnTo>
                      <a:pt x="54" y="48"/>
                    </a:lnTo>
                    <a:lnTo>
                      <a:pt x="114" y="30"/>
                    </a:lnTo>
                    <a:lnTo>
                      <a:pt x="174" y="24"/>
                    </a:lnTo>
                    <a:lnTo>
                      <a:pt x="240" y="18"/>
                    </a:lnTo>
                    <a:lnTo>
                      <a:pt x="240"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35885" name="Freeform 45"/>
              <p:cNvSpPr>
                <a:spLocks/>
              </p:cNvSpPr>
              <p:nvPr/>
            </p:nvSpPr>
            <p:spPr bwMode="hidden">
              <a:xfrm>
                <a:off x="4463" y="3558"/>
                <a:ext cx="66" cy="48"/>
              </a:xfrm>
              <a:custGeom>
                <a:avLst/>
                <a:gdLst/>
                <a:ahLst/>
                <a:cxnLst>
                  <a:cxn ang="0">
                    <a:pos x="66" y="18"/>
                  </a:cxn>
                  <a:cxn ang="0">
                    <a:pos x="48" y="0"/>
                  </a:cxn>
                  <a:cxn ang="0">
                    <a:pos x="24" y="12"/>
                  </a:cxn>
                  <a:cxn ang="0">
                    <a:pos x="0" y="30"/>
                  </a:cxn>
                  <a:cxn ang="0">
                    <a:pos x="12" y="48"/>
                  </a:cxn>
                  <a:cxn ang="0">
                    <a:pos x="42" y="30"/>
                  </a:cxn>
                  <a:cxn ang="0">
                    <a:pos x="66" y="18"/>
                  </a:cxn>
                  <a:cxn ang="0">
                    <a:pos x="66" y="18"/>
                  </a:cxn>
                </a:cxnLst>
                <a:rect l="0" t="0" r="r" b="b"/>
                <a:pathLst>
                  <a:path w="66" h="48">
                    <a:moveTo>
                      <a:pt x="66" y="18"/>
                    </a:moveTo>
                    <a:lnTo>
                      <a:pt x="48" y="0"/>
                    </a:lnTo>
                    <a:lnTo>
                      <a:pt x="24" y="12"/>
                    </a:lnTo>
                    <a:lnTo>
                      <a:pt x="0" y="30"/>
                    </a:lnTo>
                    <a:lnTo>
                      <a:pt x="12" y="48"/>
                    </a:lnTo>
                    <a:lnTo>
                      <a:pt x="42" y="30"/>
                    </a:lnTo>
                    <a:lnTo>
                      <a:pt x="66" y="18"/>
                    </a:lnTo>
                    <a:lnTo>
                      <a:pt x="66" y="18"/>
                    </a:lnTo>
                    <a:close/>
                  </a:path>
                </a:pathLst>
              </a:custGeom>
              <a:gradFill rotWithShape="0">
                <a:gsLst>
                  <a:gs pos="0">
                    <a:schemeClr val="accent1">
                      <a:gamma/>
                      <a:tint val="96863"/>
                      <a:invGamma/>
                    </a:schemeClr>
                  </a:gs>
                  <a:gs pos="100000">
                    <a:schemeClr val="accent1"/>
                  </a:gs>
                </a:gsLst>
                <a:lin ang="5400000" scaled="1"/>
              </a:gradFill>
              <a:ln w="9525">
                <a:noFill/>
                <a:round/>
                <a:headEnd/>
                <a:tailEnd/>
              </a:ln>
            </p:spPr>
            <p:txBody>
              <a:bodyPr/>
              <a:lstStyle/>
              <a:p>
                <a:pPr algn="l" eaLnBrk="0" hangingPunct="0">
                  <a:defRPr/>
                </a:pPr>
                <a:endParaRPr lang="en-US" b="0">
                  <a:solidFill>
                    <a:srgbClr val="FFFFFF"/>
                  </a:solidFill>
                </a:endParaRPr>
              </a:p>
            </p:txBody>
          </p:sp>
          <p:sp>
            <p:nvSpPr>
              <p:cNvPr id="42027" name="Freeform 46"/>
              <p:cNvSpPr>
                <a:spLocks/>
              </p:cNvSpPr>
              <p:nvPr/>
            </p:nvSpPr>
            <p:spPr bwMode="hidden">
              <a:xfrm>
                <a:off x="5280" y="3186"/>
                <a:ext cx="383" cy="96"/>
              </a:xfrm>
              <a:custGeom>
                <a:avLst/>
                <a:gdLst>
                  <a:gd name="T0" fmla="*/ 209 w 382"/>
                  <a:gd name="T1" fmla="*/ 96 h 96"/>
                  <a:gd name="T2" fmla="*/ 143 w 382"/>
                  <a:gd name="T3" fmla="*/ 90 h 96"/>
                  <a:gd name="T4" fmla="*/ 83 w 382"/>
                  <a:gd name="T5" fmla="*/ 66 h 96"/>
                  <a:gd name="T6" fmla="*/ 35 w 382"/>
                  <a:gd name="T7" fmla="*/ 36 h 96"/>
                  <a:gd name="T8" fmla="*/ 6 w 382"/>
                  <a:gd name="T9" fmla="*/ 0 h 96"/>
                  <a:gd name="T10" fmla="*/ 0 w 382"/>
                  <a:gd name="T11" fmla="*/ 6 h 96"/>
                  <a:gd name="T12" fmla="*/ 29 w 382"/>
                  <a:gd name="T13" fmla="*/ 42 h 96"/>
                  <a:gd name="T14" fmla="*/ 77 w 382"/>
                  <a:gd name="T15" fmla="*/ 72 h 96"/>
                  <a:gd name="T16" fmla="*/ 137 w 382"/>
                  <a:gd name="T17" fmla="*/ 90 h 96"/>
                  <a:gd name="T18" fmla="*/ 209 w 382"/>
                  <a:gd name="T19" fmla="*/ 96 h 96"/>
                  <a:gd name="T20" fmla="*/ 263 w 382"/>
                  <a:gd name="T21" fmla="*/ 90 h 96"/>
                  <a:gd name="T22" fmla="*/ 311 w 382"/>
                  <a:gd name="T23" fmla="*/ 84 h 96"/>
                  <a:gd name="T24" fmla="*/ 352 w 382"/>
                  <a:gd name="T25" fmla="*/ 66 h 96"/>
                  <a:gd name="T26" fmla="*/ 382 w 382"/>
                  <a:gd name="T27" fmla="*/ 42 h 96"/>
                  <a:gd name="T28" fmla="*/ 376 w 382"/>
                  <a:gd name="T29" fmla="*/ 42 h 96"/>
                  <a:gd name="T30" fmla="*/ 346 w 382"/>
                  <a:gd name="T31" fmla="*/ 66 h 96"/>
                  <a:gd name="T32" fmla="*/ 305 w 382"/>
                  <a:gd name="T33" fmla="*/ 78 h 96"/>
                  <a:gd name="T34" fmla="*/ 263 w 382"/>
                  <a:gd name="T35" fmla="*/ 90 h 96"/>
                  <a:gd name="T36" fmla="*/ 209 w 382"/>
                  <a:gd name="T37" fmla="*/ 96 h 96"/>
                  <a:gd name="T38" fmla="*/ 209 w 382"/>
                  <a:gd name="T39" fmla="*/ 96 h 9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0" t="0" r="r" b="b"/>
                <a:pathLst>
                  <a:path w="382" h="96">
                    <a:moveTo>
                      <a:pt x="209" y="96"/>
                    </a:moveTo>
                    <a:lnTo>
                      <a:pt x="143" y="90"/>
                    </a:lnTo>
                    <a:lnTo>
                      <a:pt x="83" y="66"/>
                    </a:lnTo>
                    <a:lnTo>
                      <a:pt x="35" y="36"/>
                    </a:lnTo>
                    <a:lnTo>
                      <a:pt x="6" y="0"/>
                    </a:lnTo>
                    <a:lnTo>
                      <a:pt x="0" y="6"/>
                    </a:lnTo>
                    <a:lnTo>
                      <a:pt x="29" y="42"/>
                    </a:lnTo>
                    <a:lnTo>
                      <a:pt x="77" y="72"/>
                    </a:lnTo>
                    <a:lnTo>
                      <a:pt x="137" y="90"/>
                    </a:lnTo>
                    <a:lnTo>
                      <a:pt x="209" y="96"/>
                    </a:lnTo>
                    <a:lnTo>
                      <a:pt x="263" y="90"/>
                    </a:lnTo>
                    <a:lnTo>
                      <a:pt x="311" y="84"/>
                    </a:lnTo>
                    <a:lnTo>
                      <a:pt x="352" y="66"/>
                    </a:lnTo>
                    <a:lnTo>
                      <a:pt x="382" y="42"/>
                    </a:lnTo>
                    <a:lnTo>
                      <a:pt x="376" y="42"/>
                    </a:lnTo>
                    <a:lnTo>
                      <a:pt x="346" y="66"/>
                    </a:lnTo>
                    <a:lnTo>
                      <a:pt x="305" y="78"/>
                    </a:lnTo>
                    <a:lnTo>
                      <a:pt x="263" y="90"/>
                    </a:lnTo>
                    <a:lnTo>
                      <a:pt x="209" y="96"/>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8" name="Freeform 47"/>
              <p:cNvSpPr>
                <a:spLocks/>
              </p:cNvSpPr>
              <p:nvPr/>
            </p:nvSpPr>
            <p:spPr bwMode="hidden">
              <a:xfrm>
                <a:off x="5315" y="3024"/>
                <a:ext cx="258" cy="54"/>
              </a:xfrm>
              <a:custGeom>
                <a:avLst/>
                <a:gdLst>
                  <a:gd name="T0" fmla="*/ 174 w 258"/>
                  <a:gd name="T1" fmla="*/ 0 h 54"/>
                  <a:gd name="T2" fmla="*/ 216 w 258"/>
                  <a:gd name="T3" fmla="*/ 6 h 54"/>
                  <a:gd name="T4" fmla="*/ 258 w 258"/>
                  <a:gd name="T5" fmla="*/ 12 h 54"/>
                  <a:gd name="T6" fmla="*/ 252 w 258"/>
                  <a:gd name="T7" fmla="*/ 6 h 54"/>
                  <a:gd name="T8" fmla="*/ 216 w 258"/>
                  <a:gd name="T9" fmla="*/ 0 h 54"/>
                  <a:gd name="T10" fmla="*/ 174 w 258"/>
                  <a:gd name="T11" fmla="*/ 0 h 54"/>
                  <a:gd name="T12" fmla="*/ 120 w 258"/>
                  <a:gd name="T13" fmla="*/ 6 h 54"/>
                  <a:gd name="T14" fmla="*/ 78 w 258"/>
                  <a:gd name="T15" fmla="*/ 12 h 54"/>
                  <a:gd name="T16" fmla="*/ 36 w 258"/>
                  <a:gd name="T17" fmla="*/ 30 h 54"/>
                  <a:gd name="T18" fmla="*/ 0 w 258"/>
                  <a:gd name="T19" fmla="*/ 48 h 54"/>
                  <a:gd name="T20" fmla="*/ 6 w 258"/>
                  <a:gd name="T21" fmla="*/ 54 h 54"/>
                  <a:gd name="T22" fmla="*/ 36 w 258"/>
                  <a:gd name="T23" fmla="*/ 36 h 54"/>
                  <a:gd name="T24" fmla="*/ 78 w 258"/>
                  <a:gd name="T25" fmla="*/ 18 h 54"/>
                  <a:gd name="T26" fmla="*/ 120 w 258"/>
                  <a:gd name="T27" fmla="*/ 6 h 54"/>
                  <a:gd name="T28" fmla="*/ 174 w 258"/>
                  <a:gd name="T29" fmla="*/ 0 h 54"/>
                  <a:gd name="T30" fmla="*/ 174 w 258"/>
                  <a:gd name="T31" fmla="*/ 0 h 54"/>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58" h="54">
                    <a:moveTo>
                      <a:pt x="174" y="0"/>
                    </a:moveTo>
                    <a:lnTo>
                      <a:pt x="216" y="6"/>
                    </a:lnTo>
                    <a:lnTo>
                      <a:pt x="258" y="12"/>
                    </a:lnTo>
                    <a:lnTo>
                      <a:pt x="252" y="6"/>
                    </a:lnTo>
                    <a:lnTo>
                      <a:pt x="216" y="0"/>
                    </a:lnTo>
                    <a:lnTo>
                      <a:pt x="174" y="0"/>
                    </a:lnTo>
                    <a:lnTo>
                      <a:pt x="120" y="6"/>
                    </a:lnTo>
                    <a:lnTo>
                      <a:pt x="78" y="12"/>
                    </a:lnTo>
                    <a:lnTo>
                      <a:pt x="36" y="30"/>
                    </a:lnTo>
                    <a:lnTo>
                      <a:pt x="0" y="48"/>
                    </a:lnTo>
                    <a:lnTo>
                      <a:pt x="6" y="54"/>
                    </a:lnTo>
                    <a:lnTo>
                      <a:pt x="36" y="36"/>
                    </a:lnTo>
                    <a:lnTo>
                      <a:pt x="78" y="18"/>
                    </a:lnTo>
                    <a:lnTo>
                      <a:pt x="120" y="6"/>
                    </a:lnTo>
                    <a:lnTo>
                      <a:pt x="174" y="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29" name="Freeform 48"/>
              <p:cNvSpPr>
                <a:spLocks/>
              </p:cNvSpPr>
              <p:nvPr/>
            </p:nvSpPr>
            <p:spPr bwMode="hidden">
              <a:xfrm>
                <a:off x="5645" y="3066"/>
                <a:ext cx="60" cy="156"/>
              </a:xfrm>
              <a:custGeom>
                <a:avLst/>
                <a:gdLst>
                  <a:gd name="T0" fmla="*/ 54 w 60"/>
                  <a:gd name="T1" fmla="*/ 90 h 156"/>
                  <a:gd name="T2" fmla="*/ 48 w 60"/>
                  <a:gd name="T3" fmla="*/ 126 h 156"/>
                  <a:gd name="T4" fmla="*/ 24 w 60"/>
                  <a:gd name="T5" fmla="*/ 156 h 156"/>
                  <a:gd name="T6" fmla="*/ 30 w 60"/>
                  <a:gd name="T7" fmla="*/ 156 h 156"/>
                  <a:gd name="T8" fmla="*/ 54 w 60"/>
                  <a:gd name="T9" fmla="*/ 126 h 156"/>
                  <a:gd name="T10" fmla="*/ 60 w 60"/>
                  <a:gd name="T11" fmla="*/ 90 h 156"/>
                  <a:gd name="T12" fmla="*/ 54 w 60"/>
                  <a:gd name="T13" fmla="*/ 66 h 156"/>
                  <a:gd name="T14" fmla="*/ 48 w 60"/>
                  <a:gd name="T15" fmla="*/ 42 h 156"/>
                  <a:gd name="T16" fmla="*/ 30 w 60"/>
                  <a:gd name="T17" fmla="*/ 18 h 156"/>
                  <a:gd name="T18" fmla="*/ 6 w 60"/>
                  <a:gd name="T19" fmla="*/ 0 h 156"/>
                  <a:gd name="T20" fmla="*/ 0 w 60"/>
                  <a:gd name="T21" fmla="*/ 6 h 156"/>
                  <a:gd name="T22" fmla="*/ 24 w 60"/>
                  <a:gd name="T23" fmla="*/ 24 h 156"/>
                  <a:gd name="T24" fmla="*/ 42 w 60"/>
                  <a:gd name="T25" fmla="*/ 42 h 156"/>
                  <a:gd name="T26" fmla="*/ 48 w 60"/>
                  <a:gd name="T27" fmla="*/ 66 h 156"/>
                  <a:gd name="T28" fmla="*/ 54 w 60"/>
                  <a:gd name="T29" fmla="*/ 90 h 156"/>
                  <a:gd name="T30" fmla="*/ 54 w 60"/>
                  <a:gd name="T31" fmla="*/ 90 h 15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60" h="156">
                    <a:moveTo>
                      <a:pt x="54" y="90"/>
                    </a:moveTo>
                    <a:lnTo>
                      <a:pt x="48" y="126"/>
                    </a:lnTo>
                    <a:lnTo>
                      <a:pt x="24" y="156"/>
                    </a:lnTo>
                    <a:lnTo>
                      <a:pt x="30" y="156"/>
                    </a:lnTo>
                    <a:lnTo>
                      <a:pt x="54" y="126"/>
                    </a:lnTo>
                    <a:lnTo>
                      <a:pt x="60" y="90"/>
                    </a:lnTo>
                    <a:lnTo>
                      <a:pt x="54" y="66"/>
                    </a:lnTo>
                    <a:lnTo>
                      <a:pt x="48" y="42"/>
                    </a:lnTo>
                    <a:lnTo>
                      <a:pt x="30" y="18"/>
                    </a:lnTo>
                    <a:lnTo>
                      <a:pt x="6" y="0"/>
                    </a:lnTo>
                    <a:lnTo>
                      <a:pt x="0" y="6"/>
                    </a:lnTo>
                    <a:lnTo>
                      <a:pt x="24" y="24"/>
                    </a:lnTo>
                    <a:lnTo>
                      <a:pt x="42" y="42"/>
                    </a:lnTo>
                    <a:lnTo>
                      <a:pt x="48" y="66"/>
                    </a:lnTo>
                    <a:lnTo>
                      <a:pt x="54" y="9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0" name="Freeform 49"/>
              <p:cNvSpPr>
                <a:spLocks/>
              </p:cNvSpPr>
              <p:nvPr/>
            </p:nvSpPr>
            <p:spPr bwMode="hidden">
              <a:xfrm>
                <a:off x="5375" y="3246"/>
                <a:ext cx="192" cy="18"/>
              </a:xfrm>
              <a:custGeom>
                <a:avLst/>
                <a:gdLst>
                  <a:gd name="T0" fmla="*/ 114 w 192"/>
                  <a:gd name="T1" fmla="*/ 12 h 18"/>
                  <a:gd name="T2" fmla="*/ 72 w 192"/>
                  <a:gd name="T3" fmla="*/ 6 h 18"/>
                  <a:gd name="T4" fmla="*/ 30 w 192"/>
                  <a:gd name="T5" fmla="*/ 0 h 18"/>
                  <a:gd name="T6" fmla="*/ 0 w 192"/>
                  <a:gd name="T7" fmla="*/ 0 h 18"/>
                  <a:gd name="T8" fmla="*/ 54 w 192"/>
                  <a:gd name="T9" fmla="*/ 12 h 18"/>
                  <a:gd name="T10" fmla="*/ 114 w 192"/>
                  <a:gd name="T11" fmla="*/ 18 h 18"/>
                  <a:gd name="T12" fmla="*/ 156 w 192"/>
                  <a:gd name="T13" fmla="*/ 18 h 18"/>
                  <a:gd name="T14" fmla="*/ 192 w 192"/>
                  <a:gd name="T15" fmla="*/ 12 h 18"/>
                  <a:gd name="T16" fmla="*/ 186 w 192"/>
                  <a:gd name="T17" fmla="*/ 0 h 18"/>
                  <a:gd name="T18" fmla="*/ 150 w 192"/>
                  <a:gd name="T19" fmla="*/ 6 h 18"/>
                  <a:gd name="T20" fmla="*/ 114 w 192"/>
                  <a:gd name="T21" fmla="*/ 12 h 18"/>
                  <a:gd name="T22" fmla="*/ 114 w 192"/>
                  <a:gd name="T23" fmla="*/ 12 h 18"/>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92" h="18">
                    <a:moveTo>
                      <a:pt x="114" y="12"/>
                    </a:moveTo>
                    <a:lnTo>
                      <a:pt x="72" y="6"/>
                    </a:lnTo>
                    <a:lnTo>
                      <a:pt x="30" y="0"/>
                    </a:lnTo>
                    <a:lnTo>
                      <a:pt x="0" y="0"/>
                    </a:lnTo>
                    <a:lnTo>
                      <a:pt x="54" y="12"/>
                    </a:lnTo>
                    <a:lnTo>
                      <a:pt x="114" y="18"/>
                    </a:lnTo>
                    <a:lnTo>
                      <a:pt x="156" y="18"/>
                    </a:lnTo>
                    <a:lnTo>
                      <a:pt x="192" y="12"/>
                    </a:lnTo>
                    <a:lnTo>
                      <a:pt x="186" y="0"/>
                    </a:lnTo>
                    <a:lnTo>
                      <a:pt x="150" y="6"/>
                    </a:lnTo>
                    <a:lnTo>
                      <a:pt x="114" y="12"/>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1" name="Freeform 50"/>
              <p:cNvSpPr>
                <a:spLocks/>
              </p:cNvSpPr>
              <p:nvPr/>
            </p:nvSpPr>
            <p:spPr bwMode="hidden">
              <a:xfrm>
                <a:off x="5304" y="3042"/>
                <a:ext cx="161" cy="186"/>
              </a:xfrm>
              <a:custGeom>
                <a:avLst/>
                <a:gdLst>
                  <a:gd name="T0" fmla="*/ 11 w 161"/>
                  <a:gd name="T1" fmla="*/ 114 h 186"/>
                  <a:gd name="T2" fmla="*/ 17 w 161"/>
                  <a:gd name="T3" fmla="*/ 96 h 186"/>
                  <a:gd name="T4" fmla="*/ 23 w 161"/>
                  <a:gd name="T5" fmla="*/ 78 h 186"/>
                  <a:gd name="T6" fmla="*/ 53 w 161"/>
                  <a:gd name="T7" fmla="*/ 42 h 186"/>
                  <a:gd name="T8" fmla="*/ 101 w 161"/>
                  <a:gd name="T9" fmla="*/ 18 h 186"/>
                  <a:gd name="T10" fmla="*/ 155 w 161"/>
                  <a:gd name="T11" fmla="*/ 6 h 186"/>
                  <a:gd name="T12" fmla="*/ 161 w 161"/>
                  <a:gd name="T13" fmla="*/ 0 h 186"/>
                  <a:gd name="T14" fmla="*/ 95 w 161"/>
                  <a:gd name="T15" fmla="*/ 12 h 186"/>
                  <a:gd name="T16" fmla="*/ 47 w 161"/>
                  <a:gd name="T17" fmla="*/ 36 h 186"/>
                  <a:gd name="T18" fmla="*/ 11 w 161"/>
                  <a:gd name="T19" fmla="*/ 72 h 186"/>
                  <a:gd name="T20" fmla="*/ 5 w 161"/>
                  <a:gd name="T21" fmla="*/ 90 h 186"/>
                  <a:gd name="T22" fmla="*/ 0 w 161"/>
                  <a:gd name="T23" fmla="*/ 114 h 186"/>
                  <a:gd name="T24" fmla="*/ 11 w 161"/>
                  <a:gd name="T25" fmla="*/ 150 h 186"/>
                  <a:gd name="T26" fmla="*/ 23 w 161"/>
                  <a:gd name="T27" fmla="*/ 168 h 186"/>
                  <a:gd name="T28" fmla="*/ 41 w 161"/>
                  <a:gd name="T29" fmla="*/ 186 h 186"/>
                  <a:gd name="T30" fmla="*/ 65 w 161"/>
                  <a:gd name="T31" fmla="*/ 186 h 186"/>
                  <a:gd name="T32" fmla="*/ 41 w 161"/>
                  <a:gd name="T33" fmla="*/ 168 h 186"/>
                  <a:gd name="T34" fmla="*/ 23 w 161"/>
                  <a:gd name="T35" fmla="*/ 150 h 186"/>
                  <a:gd name="T36" fmla="*/ 17 w 161"/>
                  <a:gd name="T37" fmla="*/ 132 h 186"/>
                  <a:gd name="T38" fmla="*/ 11 w 161"/>
                  <a:gd name="T39" fmla="*/ 114 h 186"/>
                  <a:gd name="T40" fmla="*/ 11 w 161"/>
                  <a:gd name="T41" fmla="*/ 114 h 18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161" h="186">
                    <a:moveTo>
                      <a:pt x="11" y="114"/>
                    </a:moveTo>
                    <a:lnTo>
                      <a:pt x="17" y="96"/>
                    </a:lnTo>
                    <a:lnTo>
                      <a:pt x="23" y="78"/>
                    </a:lnTo>
                    <a:lnTo>
                      <a:pt x="53" y="42"/>
                    </a:lnTo>
                    <a:lnTo>
                      <a:pt x="101" y="18"/>
                    </a:lnTo>
                    <a:lnTo>
                      <a:pt x="155" y="6"/>
                    </a:lnTo>
                    <a:lnTo>
                      <a:pt x="161" y="0"/>
                    </a:lnTo>
                    <a:lnTo>
                      <a:pt x="95" y="12"/>
                    </a:lnTo>
                    <a:lnTo>
                      <a:pt x="47" y="36"/>
                    </a:lnTo>
                    <a:lnTo>
                      <a:pt x="11" y="72"/>
                    </a:lnTo>
                    <a:lnTo>
                      <a:pt x="5" y="90"/>
                    </a:lnTo>
                    <a:lnTo>
                      <a:pt x="0" y="114"/>
                    </a:lnTo>
                    <a:lnTo>
                      <a:pt x="11" y="150"/>
                    </a:lnTo>
                    <a:lnTo>
                      <a:pt x="23" y="168"/>
                    </a:lnTo>
                    <a:lnTo>
                      <a:pt x="41" y="186"/>
                    </a:lnTo>
                    <a:lnTo>
                      <a:pt x="65" y="186"/>
                    </a:lnTo>
                    <a:lnTo>
                      <a:pt x="41" y="168"/>
                    </a:lnTo>
                    <a:lnTo>
                      <a:pt x="23" y="150"/>
                    </a:lnTo>
                    <a:lnTo>
                      <a:pt x="17" y="132"/>
                    </a:lnTo>
                    <a:lnTo>
                      <a:pt x="11" y="114"/>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2" name="Freeform 51"/>
              <p:cNvSpPr>
                <a:spLocks/>
              </p:cNvSpPr>
              <p:nvPr/>
            </p:nvSpPr>
            <p:spPr bwMode="hidden">
              <a:xfrm>
                <a:off x="5489" y="3042"/>
                <a:ext cx="186" cy="210"/>
              </a:xfrm>
              <a:custGeom>
                <a:avLst/>
                <a:gdLst>
                  <a:gd name="T0" fmla="*/ 0 w 185"/>
                  <a:gd name="T1" fmla="*/ 6 h 210"/>
                  <a:gd name="T2" fmla="*/ 66 w 185"/>
                  <a:gd name="T3" fmla="*/ 12 h 210"/>
                  <a:gd name="T4" fmla="*/ 119 w 185"/>
                  <a:gd name="T5" fmla="*/ 36 h 210"/>
                  <a:gd name="T6" fmla="*/ 155 w 185"/>
                  <a:gd name="T7" fmla="*/ 72 h 210"/>
                  <a:gd name="T8" fmla="*/ 161 w 185"/>
                  <a:gd name="T9" fmla="*/ 90 h 210"/>
                  <a:gd name="T10" fmla="*/ 167 w 185"/>
                  <a:gd name="T11" fmla="*/ 114 h 210"/>
                  <a:gd name="T12" fmla="*/ 161 w 185"/>
                  <a:gd name="T13" fmla="*/ 138 h 210"/>
                  <a:gd name="T14" fmla="*/ 149 w 185"/>
                  <a:gd name="T15" fmla="*/ 162 h 210"/>
                  <a:gd name="T16" fmla="*/ 119 w 185"/>
                  <a:gd name="T17" fmla="*/ 180 h 210"/>
                  <a:gd name="T18" fmla="*/ 90 w 185"/>
                  <a:gd name="T19" fmla="*/ 198 h 210"/>
                  <a:gd name="T20" fmla="*/ 96 w 185"/>
                  <a:gd name="T21" fmla="*/ 210 h 210"/>
                  <a:gd name="T22" fmla="*/ 131 w 185"/>
                  <a:gd name="T23" fmla="*/ 192 h 210"/>
                  <a:gd name="T24" fmla="*/ 161 w 185"/>
                  <a:gd name="T25" fmla="*/ 168 h 210"/>
                  <a:gd name="T26" fmla="*/ 179 w 185"/>
                  <a:gd name="T27" fmla="*/ 144 h 210"/>
                  <a:gd name="T28" fmla="*/ 185 w 185"/>
                  <a:gd name="T29" fmla="*/ 114 h 210"/>
                  <a:gd name="T30" fmla="*/ 179 w 185"/>
                  <a:gd name="T31" fmla="*/ 90 h 210"/>
                  <a:gd name="T32" fmla="*/ 173 w 185"/>
                  <a:gd name="T33" fmla="*/ 66 h 210"/>
                  <a:gd name="T34" fmla="*/ 155 w 185"/>
                  <a:gd name="T35" fmla="*/ 48 h 210"/>
                  <a:gd name="T36" fmla="*/ 131 w 185"/>
                  <a:gd name="T37" fmla="*/ 30 h 210"/>
                  <a:gd name="T38" fmla="*/ 72 w 185"/>
                  <a:gd name="T39" fmla="*/ 6 h 210"/>
                  <a:gd name="T40" fmla="*/ 0 w 185"/>
                  <a:gd name="T41" fmla="*/ 0 h 210"/>
                  <a:gd name="T42" fmla="*/ 0 w 185"/>
                  <a:gd name="T43" fmla="*/ 6 h 210"/>
                  <a:gd name="T44" fmla="*/ 0 w 185"/>
                  <a:gd name="T45" fmla="*/ 6 h 210"/>
                  <a:gd name="T46" fmla="*/ 0 w 185"/>
                  <a:gd name="T47" fmla="*/ 6 h 210"/>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185" h="210">
                    <a:moveTo>
                      <a:pt x="0" y="6"/>
                    </a:moveTo>
                    <a:lnTo>
                      <a:pt x="66" y="12"/>
                    </a:lnTo>
                    <a:lnTo>
                      <a:pt x="119" y="36"/>
                    </a:lnTo>
                    <a:lnTo>
                      <a:pt x="155" y="72"/>
                    </a:lnTo>
                    <a:lnTo>
                      <a:pt x="161" y="90"/>
                    </a:lnTo>
                    <a:lnTo>
                      <a:pt x="167" y="114"/>
                    </a:lnTo>
                    <a:lnTo>
                      <a:pt x="161" y="138"/>
                    </a:lnTo>
                    <a:lnTo>
                      <a:pt x="149" y="162"/>
                    </a:lnTo>
                    <a:lnTo>
                      <a:pt x="119" y="180"/>
                    </a:lnTo>
                    <a:lnTo>
                      <a:pt x="90" y="198"/>
                    </a:lnTo>
                    <a:lnTo>
                      <a:pt x="96" y="210"/>
                    </a:lnTo>
                    <a:lnTo>
                      <a:pt x="131" y="192"/>
                    </a:lnTo>
                    <a:lnTo>
                      <a:pt x="161" y="168"/>
                    </a:lnTo>
                    <a:lnTo>
                      <a:pt x="179" y="144"/>
                    </a:lnTo>
                    <a:lnTo>
                      <a:pt x="185" y="114"/>
                    </a:lnTo>
                    <a:lnTo>
                      <a:pt x="179" y="90"/>
                    </a:lnTo>
                    <a:lnTo>
                      <a:pt x="173" y="66"/>
                    </a:lnTo>
                    <a:lnTo>
                      <a:pt x="155" y="48"/>
                    </a:lnTo>
                    <a:lnTo>
                      <a:pt x="131" y="30"/>
                    </a:lnTo>
                    <a:lnTo>
                      <a:pt x="72" y="6"/>
                    </a:lnTo>
                    <a:lnTo>
                      <a:pt x="0" y="0"/>
                    </a:lnTo>
                    <a:lnTo>
                      <a:pt x="0" y="6"/>
                    </a:lnTo>
                    <a:close/>
                  </a:path>
                </a:pathLst>
              </a:cu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3" name="Freeform 52"/>
              <p:cNvSpPr>
                <a:spLocks noEditPoints="1"/>
              </p:cNvSpPr>
              <p:nvPr/>
            </p:nvSpPr>
            <p:spPr bwMode="hidden">
              <a:xfrm>
                <a:off x="5345" y="3058"/>
                <a:ext cx="299" cy="186"/>
              </a:xfrm>
              <a:custGeom>
                <a:avLst/>
                <a:gdLst>
                  <a:gd name="T0" fmla="*/ 150 w 299"/>
                  <a:gd name="T1" fmla="*/ 0 h 186"/>
                  <a:gd name="T2" fmla="*/ 90 w 299"/>
                  <a:gd name="T3" fmla="*/ 6 h 186"/>
                  <a:gd name="T4" fmla="*/ 42 w 299"/>
                  <a:gd name="T5" fmla="*/ 30 h 186"/>
                  <a:gd name="T6" fmla="*/ 12 w 299"/>
                  <a:gd name="T7" fmla="*/ 54 h 186"/>
                  <a:gd name="T8" fmla="*/ 6 w 299"/>
                  <a:gd name="T9" fmla="*/ 72 h 186"/>
                  <a:gd name="T10" fmla="*/ 0 w 299"/>
                  <a:gd name="T11" fmla="*/ 90 h 186"/>
                  <a:gd name="T12" fmla="*/ 6 w 299"/>
                  <a:gd name="T13" fmla="*/ 108 h 186"/>
                  <a:gd name="T14" fmla="*/ 12 w 299"/>
                  <a:gd name="T15" fmla="*/ 126 h 186"/>
                  <a:gd name="T16" fmla="*/ 42 w 299"/>
                  <a:gd name="T17" fmla="*/ 156 h 186"/>
                  <a:gd name="T18" fmla="*/ 90 w 299"/>
                  <a:gd name="T19" fmla="*/ 180 h 186"/>
                  <a:gd name="T20" fmla="*/ 150 w 299"/>
                  <a:gd name="T21" fmla="*/ 186 h 186"/>
                  <a:gd name="T22" fmla="*/ 209 w 299"/>
                  <a:gd name="T23" fmla="*/ 180 h 186"/>
                  <a:gd name="T24" fmla="*/ 257 w 299"/>
                  <a:gd name="T25" fmla="*/ 156 h 186"/>
                  <a:gd name="T26" fmla="*/ 287 w 299"/>
                  <a:gd name="T27" fmla="*/ 126 h 186"/>
                  <a:gd name="T28" fmla="*/ 299 w 299"/>
                  <a:gd name="T29" fmla="*/ 108 h 186"/>
                  <a:gd name="T30" fmla="*/ 299 w 299"/>
                  <a:gd name="T31" fmla="*/ 90 h 186"/>
                  <a:gd name="T32" fmla="*/ 299 w 299"/>
                  <a:gd name="T33" fmla="*/ 72 h 186"/>
                  <a:gd name="T34" fmla="*/ 287 w 299"/>
                  <a:gd name="T35" fmla="*/ 54 h 186"/>
                  <a:gd name="T36" fmla="*/ 257 w 299"/>
                  <a:gd name="T37" fmla="*/ 30 h 186"/>
                  <a:gd name="T38" fmla="*/ 209 w 299"/>
                  <a:gd name="T39" fmla="*/ 6 h 186"/>
                  <a:gd name="T40" fmla="*/ 150 w 299"/>
                  <a:gd name="T41" fmla="*/ 0 h 186"/>
                  <a:gd name="T42" fmla="*/ 150 w 299"/>
                  <a:gd name="T43" fmla="*/ 0 h 186"/>
                  <a:gd name="T44" fmla="*/ 150 w 299"/>
                  <a:gd name="T45" fmla="*/ 180 h 186"/>
                  <a:gd name="T46" fmla="*/ 96 w 299"/>
                  <a:gd name="T47" fmla="*/ 174 h 186"/>
                  <a:gd name="T48" fmla="*/ 48 w 299"/>
                  <a:gd name="T49" fmla="*/ 156 h 186"/>
                  <a:gd name="T50" fmla="*/ 18 w 299"/>
                  <a:gd name="T51" fmla="*/ 126 h 186"/>
                  <a:gd name="T52" fmla="*/ 12 w 299"/>
                  <a:gd name="T53" fmla="*/ 108 h 186"/>
                  <a:gd name="T54" fmla="*/ 6 w 299"/>
                  <a:gd name="T55" fmla="*/ 90 h 186"/>
                  <a:gd name="T56" fmla="*/ 12 w 299"/>
                  <a:gd name="T57" fmla="*/ 72 h 186"/>
                  <a:gd name="T58" fmla="*/ 18 w 299"/>
                  <a:gd name="T59" fmla="*/ 54 h 186"/>
                  <a:gd name="T60" fmla="*/ 48 w 299"/>
                  <a:gd name="T61" fmla="*/ 30 h 186"/>
                  <a:gd name="T62" fmla="*/ 96 w 299"/>
                  <a:gd name="T63" fmla="*/ 12 h 186"/>
                  <a:gd name="T64" fmla="*/ 150 w 299"/>
                  <a:gd name="T65" fmla="*/ 6 h 186"/>
                  <a:gd name="T66" fmla="*/ 203 w 299"/>
                  <a:gd name="T67" fmla="*/ 12 h 186"/>
                  <a:gd name="T68" fmla="*/ 251 w 299"/>
                  <a:gd name="T69" fmla="*/ 30 h 186"/>
                  <a:gd name="T70" fmla="*/ 281 w 299"/>
                  <a:gd name="T71" fmla="*/ 54 h 186"/>
                  <a:gd name="T72" fmla="*/ 293 w 299"/>
                  <a:gd name="T73" fmla="*/ 72 h 186"/>
                  <a:gd name="T74" fmla="*/ 293 w 299"/>
                  <a:gd name="T75" fmla="*/ 90 h 186"/>
                  <a:gd name="T76" fmla="*/ 293 w 299"/>
                  <a:gd name="T77" fmla="*/ 108 h 186"/>
                  <a:gd name="T78" fmla="*/ 281 w 299"/>
                  <a:gd name="T79" fmla="*/ 126 h 186"/>
                  <a:gd name="T80" fmla="*/ 251 w 299"/>
                  <a:gd name="T81" fmla="*/ 156 h 186"/>
                  <a:gd name="T82" fmla="*/ 203 w 299"/>
                  <a:gd name="T83" fmla="*/ 174 h 186"/>
                  <a:gd name="T84" fmla="*/ 150 w 299"/>
                  <a:gd name="T85" fmla="*/ 180 h 186"/>
                  <a:gd name="T86" fmla="*/ 150 w 299"/>
                  <a:gd name="T87" fmla="*/ 180 h 18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299" h="186">
                    <a:moveTo>
                      <a:pt x="150" y="0"/>
                    </a:moveTo>
                    <a:lnTo>
                      <a:pt x="90" y="6"/>
                    </a:lnTo>
                    <a:lnTo>
                      <a:pt x="42" y="30"/>
                    </a:lnTo>
                    <a:lnTo>
                      <a:pt x="12" y="54"/>
                    </a:lnTo>
                    <a:lnTo>
                      <a:pt x="6" y="72"/>
                    </a:lnTo>
                    <a:lnTo>
                      <a:pt x="0" y="90"/>
                    </a:lnTo>
                    <a:lnTo>
                      <a:pt x="6" y="108"/>
                    </a:lnTo>
                    <a:lnTo>
                      <a:pt x="12" y="126"/>
                    </a:lnTo>
                    <a:lnTo>
                      <a:pt x="42" y="156"/>
                    </a:lnTo>
                    <a:lnTo>
                      <a:pt x="90" y="180"/>
                    </a:lnTo>
                    <a:lnTo>
                      <a:pt x="150" y="186"/>
                    </a:lnTo>
                    <a:lnTo>
                      <a:pt x="209" y="180"/>
                    </a:lnTo>
                    <a:lnTo>
                      <a:pt x="257" y="156"/>
                    </a:lnTo>
                    <a:lnTo>
                      <a:pt x="287" y="126"/>
                    </a:lnTo>
                    <a:lnTo>
                      <a:pt x="299" y="108"/>
                    </a:lnTo>
                    <a:lnTo>
                      <a:pt x="299" y="90"/>
                    </a:lnTo>
                    <a:lnTo>
                      <a:pt x="299" y="72"/>
                    </a:lnTo>
                    <a:lnTo>
                      <a:pt x="287" y="54"/>
                    </a:lnTo>
                    <a:lnTo>
                      <a:pt x="257" y="30"/>
                    </a:lnTo>
                    <a:lnTo>
                      <a:pt x="209" y="6"/>
                    </a:lnTo>
                    <a:lnTo>
                      <a:pt x="150" y="0"/>
                    </a:lnTo>
                    <a:close/>
                    <a:moveTo>
                      <a:pt x="150" y="180"/>
                    </a:moveTo>
                    <a:lnTo>
                      <a:pt x="96" y="174"/>
                    </a:lnTo>
                    <a:lnTo>
                      <a:pt x="48" y="156"/>
                    </a:lnTo>
                    <a:lnTo>
                      <a:pt x="18" y="126"/>
                    </a:lnTo>
                    <a:lnTo>
                      <a:pt x="12" y="108"/>
                    </a:lnTo>
                    <a:lnTo>
                      <a:pt x="6" y="90"/>
                    </a:lnTo>
                    <a:lnTo>
                      <a:pt x="12" y="72"/>
                    </a:lnTo>
                    <a:lnTo>
                      <a:pt x="18" y="54"/>
                    </a:lnTo>
                    <a:lnTo>
                      <a:pt x="48" y="30"/>
                    </a:lnTo>
                    <a:lnTo>
                      <a:pt x="96" y="12"/>
                    </a:lnTo>
                    <a:lnTo>
                      <a:pt x="150" y="6"/>
                    </a:lnTo>
                    <a:lnTo>
                      <a:pt x="203" y="12"/>
                    </a:lnTo>
                    <a:lnTo>
                      <a:pt x="251" y="30"/>
                    </a:lnTo>
                    <a:lnTo>
                      <a:pt x="281" y="54"/>
                    </a:lnTo>
                    <a:lnTo>
                      <a:pt x="293" y="72"/>
                    </a:lnTo>
                    <a:lnTo>
                      <a:pt x="293" y="90"/>
                    </a:lnTo>
                    <a:lnTo>
                      <a:pt x="293" y="108"/>
                    </a:lnTo>
                    <a:lnTo>
                      <a:pt x="281" y="126"/>
                    </a:lnTo>
                    <a:lnTo>
                      <a:pt x="251" y="156"/>
                    </a:lnTo>
                    <a:lnTo>
                      <a:pt x="203" y="174"/>
                    </a:lnTo>
                    <a:lnTo>
                      <a:pt x="150" y="180"/>
                    </a:lnTo>
                    <a:close/>
                  </a:path>
                </a:pathLst>
              </a:cu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35893" name="Oval 53"/>
              <p:cNvSpPr>
                <a:spLocks noChangeArrowheads="1"/>
              </p:cNvSpPr>
              <p:nvPr/>
            </p:nvSpPr>
            <p:spPr bwMode="hidden">
              <a:xfrm>
                <a:off x="3910" y="3948"/>
                <a:ext cx="84" cy="53"/>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nvGrpSpPr>
              <p:cNvPr id="42035" name="Group 54"/>
              <p:cNvGrpSpPr>
                <a:grpSpLocks/>
              </p:cNvGrpSpPr>
              <p:nvPr userDrawn="1"/>
            </p:nvGrpSpPr>
            <p:grpSpPr bwMode="auto">
              <a:xfrm>
                <a:off x="4546" y="3608"/>
                <a:ext cx="518" cy="319"/>
                <a:chOff x="4546" y="3608"/>
                <a:chExt cx="518" cy="319"/>
              </a:xfrm>
            </p:grpSpPr>
            <p:sp>
              <p:nvSpPr>
                <p:cNvPr id="35895" name="Oval 55"/>
                <p:cNvSpPr>
                  <a:spLocks noChangeArrowheads="1"/>
                </p:cNvSpPr>
                <p:nvPr/>
              </p:nvSpPr>
              <p:spPr bwMode="hidden">
                <a:xfrm>
                  <a:off x="4546" y="3608"/>
                  <a:ext cx="518" cy="319"/>
                </a:xfrm>
                <a:prstGeom prst="ellipse">
                  <a:avLst/>
                </a:prstGeom>
                <a:gradFill rotWithShape="0">
                  <a:gsLst>
                    <a:gs pos="0">
                      <a:schemeClr val="accent1">
                        <a:gamma/>
                        <a:shade val="94118"/>
                        <a:invGamma/>
                      </a:schemeClr>
                    </a:gs>
                    <a:gs pos="100000">
                      <a:schemeClr val="accent1"/>
                    </a:gs>
                  </a:gsLst>
                  <a:lin ang="0" scaled="1"/>
                </a:gradFill>
                <a:ln w="9525">
                  <a:noFill/>
                  <a:round/>
                  <a:headEnd/>
                  <a:tailEnd/>
                </a:ln>
                <a:effectLst/>
              </p:spPr>
              <p:txBody>
                <a:bodyPr/>
                <a:lstStyle/>
                <a:p>
                  <a:pPr algn="l" eaLnBrk="0" hangingPunct="0">
                    <a:defRPr/>
                  </a:pPr>
                  <a:endParaRPr lang="en-US" b="0">
                    <a:solidFill>
                      <a:srgbClr val="FFFFFF"/>
                    </a:solidFill>
                  </a:endParaRPr>
                </a:p>
              </p:txBody>
            </p:sp>
            <p:sp>
              <p:nvSpPr>
                <p:cNvPr id="35896" name="Oval 56"/>
                <p:cNvSpPr>
                  <a:spLocks noChangeArrowheads="1"/>
                </p:cNvSpPr>
                <p:nvPr/>
              </p:nvSpPr>
              <p:spPr bwMode="hidden">
                <a:xfrm>
                  <a:off x="4578" y="3630"/>
                  <a:ext cx="446" cy="271"/>
                </a:xfrm>
                <a:prstGeom prst="ellipse">
                  <a:avLst/>
                </a:prstGeom>
                <a:gradFill rotWithShape="0">
                  <a:gsLst>
                    <a:gs pos="0">
                      <a:schemeClr val="accent1">
                        <a:gamma/>
                        <a:tint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7" name="Oval 57"/>
                <p:cNvSpPr>
                  <a:spLocks noChangeArrowheads="1"/>
                </p:cNvSpPr>
                <p:nvPr/>
              </p:nvSpPr>
              <p:spPr bwMode="hidden">
                <a:xfrm>
                  <a:off x="4610" y="3650"/>
                  <a:ext cx="386" cy="233"/>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8" name="Oval 58"/>
                <p:cNvSpPr>
                  <a:spLocks noChangeArrowheads="1"/>
                </p:cNvSpPr>
                <p:nvPr/>
              </p:nvSpPr>
              <p:spPr bwMode="hidden">
                <a:xfrm>
                  <a:off x="4654" y="3678"/>
                  <a:ext cx="298" cy="177"/>
                </a:xfrm>
                <a:prstGeom prst="ellipse">
                  <a:avLst/>
                </a:prstGeom>
                <a:gradFill rotWithShape="0">
                  <a:gsLst>
                    <a:gs pos="0">
                      <a:schemeClr val="accent1">
                        <a:gamma/>
                        <a:shade val="94118"/>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899" name="Oval 59"/>
                <p:cNvSpPr>
                  <a:spLocks noChangeArrowheads="1"/>
                </p:cNvSpPr>
                <p:nvPr/>
              </p:nvSpPr>
              <p:spPr bwMode="hidden">
                <a:xfrm>
                  <a:off x="4690" y="3698"/>
                  <a:ext cx="222" cy="139"/>
                </a:xfrm>
                <a:prstGeom prst="ellipse">
                  <a:avLst/>
                </a:prstGeom>
                <a:gradFill rotWithShape="0">
                  <a:gsLst>
                    <a:gs pos="0">
                      <a:schemeClr val="accent1"/>
                    </a:gs>
                    <a:gs pos="100000">
                      <a:schemeClr val="accent1">
                        <a:gamma/>
                        <a:shade val="94118"/>
                        <a:invGamma/>
                      </a:schemeClr>
                    </a:gs>
                  </a:gsLst>
                  <a:lin ang="5400000" scaled="1"/>
                </a:gradFill>
                <a:ln w="9525">
                  <a:noFill/>
                  <a:round/>
                  <a:headEnd/>
                  <a:tailEnd/>
                </a:ln>
                <a:effectLst/>
              </p:spPr>
              <p:txBody>
                <a:bodyPr/>
                <a:lstStyle/>
                <a:p>
                  <a:pPr algn="l" eaLnBrk="0" hangingPunct="0">
                    <a:defRPr/>
                  </a:pPr>
                  <a:endParaRPr lang="en-US" b="0">
                    <a:solidFill>
                      <a:srgbClr val="FFFFFF"/>
                    </a:solidFill>
                  </a:endParaRPr>
                </a:p>
              </p:txBody>
            </p:sp>
            <p:sp>
              <p:nvSpPr>
                <p:cNvPr id="35900" name="Oval 60"/>
                <p:cNvSpPr>
                  <a:spLocks noChangeArrowheads="1"/>
                </p:cNvSpPr>
                <p:nvPr/>
              </p:nvSpPr>
              <p:spPr bwMode="hidden">
                <a:xfrm>
                  <a:off x="4738" y="3728"/>
                  <a:ext cx="126" cy="81"/>
                </a:xfrm>
                <a:prstGeom prst="ellipse">
                  <a:avLst/>
                </a:prstGeom>
                <a:gradFill rotWithShape="0">
                  <a:gsLst>
                    <a:gs pos="0">
                      <a:schemeClr val="accent1">
                        <a:gamma/>
                        <a:shade val="96863"/>
                        <a:invGamma/>
                      </a:schemeClr>
                    </a:gs>
                    <a:gs pos="100000">
                      <a:schemeClr val="accent1"/>
                    </a:gs>
                  </a:gsLst>
                  <a:lin ang="5400000" scaled="1"/>
                </a:gradFill>
                <a:ln w="9525">
                  <a:noFill/>
                  <a:round/>
                  <a:headEnd/>
                  <a:tailEnd/>
                </a:ln>
                <a:effectLst/>
              </p:spPr>
              <p:txBody>
                <a:bodyPr/>
                <a:lstStyle/>
                <a:p>
                  <a:pPr algn="l" eaLnBrk="0" hangingPunct="0">
                    <a:defRPr/>
                  </a:pPr>
                  <a:endParaRPr lang="en-US" b="0">
                    <a:solidFill>
                      <a:srgbClr val="FFFFFF"/>
                    </a:solidFill>
                  </a:endParaRPr>
                </a:p>
              </p:txBody>
            </p:sp>
          </p:grpSp>
          <p:grpSp>
            <p:nvGrpSpPr>
              <p:cNvPr id="42036" name="Group 61"/>
              <p:cNvGrpSpPr>
                <a:grpSpLocks/>
              </p:cNvGrpSpPr>
              <p:nvPr userDrawn="1"/>
            </p:nvGrpSpPr>
            <p:grpSpPr bwMode="auto">
              <a:xfrm>
                <a:off x="5381" y="3085"/>
                <a:ext cx="227" cy="132"/>
                <a:chOff x="5381" y="3085"/>
                <a:chExt cx="227" cy="132"/>
              </a:xfrm>
            </p:grpSpPr>
            <p:sp>
              <p:nvSpPr>
                <p:cNvPr id="42037" name="Oval 62"/>
                <p:cNvSpPr>
                  <a:spLocks noChangeArrowheads="1"/>
                </p:cNvSpPr>
                <p:nvPr/>
              </p:nvSpPr>
              <p:spPr bwMode="hidden">
                <a:xfrm>
                  <a:off x="5381" y="3085"/>
                  <a:ext cx="227" cy="13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8" name="Oval 63"/>
                <p:cNvSpPr>
                  <a:spLocks noChangeArrowheads="1"/>
                </p:cNvSpPr>
                <p:nvPr/>
              </p:nvSpPr>
              <p:spPr bwMode="hidden">
                <a:xfrm>
                  <a:off x="5403" y="3099"/>
                  <a:ext cx="182" cy="102"/>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39" name="Oval 64"/>
                <p:cNvSpPr>
                  <a:spLocks noChangeArrowheads="1"/>
                </p:cNvSpPr>
                <p:nvPr/>
              </p:nvSpPr>
              <p:spPr bwMode="hidden">
                <a:xfrm>
                  <a:off x="5431" y="3109"/>
                  <a:ext cx="125" cy="82"/>
                </a:xfrm>
                <a:prstGeom prst="ellipse">
                  <a:avLst/>
                </a:prstGeom>
                <a:gradFill rotWithShape="0">
                  <a:gsLst>
                    <a:gs pos="0">
                      <a:schemeClr val="bg1"/>
                    </a:gs>
                    <a:gs pos="100000">
                      <a:schemeClr val="accent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sp>
              <p:nvSpPr>
                <p:cNvPr id="42040" name="Oval 65"/>
                <p:cNvSpPr>
                  <a:spLocks noChangeArrowheads="1"/>
                </p:cNvSpPr>
                <p:nvPr/>
              </p:nvSpPr>
              <p:spPr bwMode="hidden">
                <a:xfrm>
                  <a:off x="5458" y="3125"/>
                  <a:ext cx="73" cy="47"/>
                </a:xfrm>
                <a:prstGeom prst="ellipse">
                  <a:avLst/>
                </a:prstGeom>
                <a:gradFill rotWithShape="0">
                  <a:gsLst>
                    <a:gs pos="0">
                      <a:schemeClr val="accent1"/>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l" eaLnBrk="0" hangingPunct="0"/>
                  <a:endParaRPr lang="en-US" b="0">
                    <a:solidFill>
                      <a:srgbClr val="FFFFFF"/>
                    </a:solidFill>
                  </a:endParaRPr>
                </a:p>
              </p:txBody>
            </p:sp>
          </p:grpSp>
        </p:grpSp>
      </p:grpSp>
      <p:sp>
        <p:nvSpPr>
          <p:cNvPr id="35906" name="Rectangle 66"/>
          <p:cNvSpPr>
            <a:spLocks noGrp="1" noChangeArrowheads="1"/>
          </p:cNvSpPr>
          <p:nvPr>
            <p:ph type="title"/>
          </p:nvPr>
        </p:nvSpPr>
        <p:spPr bwMode="black">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5907" name="Rectangle 67"/>
          <p:cNvSpPr>
            <a:spLocks noGrp="1" noChangeArrowheads="1"/>
          </p:cNvSpPr>
          <p:nvPr>
            <p:ph type="dt" sz="half" idx="2"/>
          </p:nvPr>
        </p:nvSpPr>
        <p:spPr bwMode="black">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effectLst>
                  <a:outerShdw blurRad="38100" dist="38100" dir="2700000" algn="tl">
                    <a:srgbClr val="000000"/>
                  </a:outerShdw>
                </a:effectLst>
              </a:defRPr>
            </a:lvl1pPr>
          </a:lstStyle>
          <a:p>
            <a:pPr algn="l">
              <a:defRPr/>
            </a:pPr>
            <a:endParaRPr lang="en-US" b="0">
              <a:solidFill>
                <a:srgbClr val="FFFFFF"/>
              </a:solidFill>
            </a:endParaRPr>
          </a:p>
        </p:txBody>
      </p:sp>
      <p:sp>
        <p:nvSpPr>
          <p:cNvPr id="35908" name="Rectangle 68"/>
          <p:cNvSpPr>
            <a:spLocks noGrp="1" noChangeArrowheads="1"/>
          </p:cNvSpPr>
          <p:nvPr>
            <p:ph type="ftr" sz="quarter" idx="3"/>
          </p:nvPr>
        </p:nvSpPr>
        <p:spPr bwMode="black">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effectLst>
                  <a:outerShdw blurRad="38100" dist="38100" dir="2700000" algn="tl">
                    <a:srgbClr val="000000"/>
                  </a:outerShdw>
                </a:effectLst>
              </a:defRPr>
            </a:lvl1pPr>
          </a:lstStyle>
          <a:p>
            <a:pPr>
              <a:defRPr/>
            </a:pPr>
            <a:endParaRPr lang="en-US" b="0">
              <a:solidFill>
                <a:srgbClr val="FFFFFF"/>
              </a:solidFill>
            </a:endParaRPr>
          </a:p>
        </p:txBody>
      </p:sp>
      <p:sp>
        <p:nvSpPr>
          <p:cNvPr id="35909" name="Rectangle 69"/>
          <p:cNvSpPr>
            <a:spLocks noGrp="1" noChangeArrowheads="1"/>
          </p:cNvSpPr>
          <p:nvPr>
            <p:ph type="sldNum" sz="quarter" idx="4"/>
          </p:nvPr>
        </p:nvSpPr>
        <p:spPr bwMode="black">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effectLst>
                  <a:outerShdw blurRad="38100" dist="38100" dir="2700000" algn="tl">
                    <a:srgbClr val="000000"/>
                  </a:outerShdw>
                </a:effectLst>
              </a:defRPr>
            </a:lvl1pPr>
          </a:lstStyle>
          <a:p>
            <a:pPr>
              <a:defRPr/>
            </a:pPr>
            <a:fld id="{17D69F4E-9D0F-F54C-B0D5-2A71A249DDDF}" type="slidenum">
              <a:rPr lang="en-US" b="0">
                <a:solidFill>
                  <a:srgbClr val="FFFFFF"/>
                </a:solidFill>
              </a:rPr>
              <a:pPr>
                <a:defRPr/>
              </a:pPr>
              <a:t>‹#›</a:t>
            </a:fld>
            <a:endParaRPr lang="en-US" b="0">
              <a:solidFill>
                <a:srgbClr val="FFFFFF"/>
              </a:solidFill>
            </a:endParaRPr>
          </a:p>
        </p:txBody>
      </p:sp>
      <p:sp>
        <p:nvSpPr>
          <p:cNvPr id="35910" name="Rectangle 70"/>
          <p:cNvSpPr>
            <a:spLocks noGrp="1" noChangeArrowheads="1"/>
          </p:cNvSpPr>
          <p:nvPr>
            <p:ph type="body" idx="1"/>
          </p:nvPr>
        </p:nvSpPr>
        <p:spPr bwMode="black">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97314347"/>
      </p:ext>
    </p:extLst>
  </p:cSld>
  <p:clrMap bg1="dk2" tx1="lt1" bg2="dk1" tx2="lt2" accent1="accent1" accent2="accent2" accent3="accent3" accent4="accent4" accent5="accent5" accent6="accent6" hlink="hlink" folHlink="folHlink"/>
  <p:sldLayoutIdLst>
    <p:sldLayoutId id="2147486320" r:id="rId1"/>
    <p:sldLayoutId id="2147486321" r:id="rId2"/>
    <p:sldLayoutId id="2147486322" r:id="rId3"/>
    <p:sldLayoutId id="2147486323" r:id="rId4"/>
    <p:sldLayoutId id="2147486324" r:id="rId5"/>
    <p:sldLayoutId id="2147486325" r:id="rId6"/>
    <p:sldLayoutId id="2147486326" r:id="rId7"/>
    <p:sldLayoutId id="2147486327" r:id="rId8"/>
    <p:sldLayoutId id="2147486328" r:id="rId9"/>
    <p:sldLayoutId id="2147486329" r:id="rId10"/>
    <p:sldLayoutId id="2147486330" r:id="rId11"/>
    <p:sldLayoutId id="2147486331" r:id="rId12"/>
    <p:sldLayoutId id="2147486332" r:id="rId13"/>
    <p:sldLayoutId id="2147486333" r:id="rId14"/>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ＭＳ Ｐゴシック" charset="0"/>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Arial" pitchFamily="-110" charset="0"/>
          <a:ea typeface="ＭＳ Ｐゴシック" charset="0"/>
          <a:cs typeface="ＭＳ Ｐゴシック"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80000"/>
        <a:buFont typeface="Wingdings" charset="0"/>
        <a:buChar char="Ø"/>
        <a:defRPr sz="3200">
          <a:solidFill>
            <a:schemeClr val="tx1"/>
          </a:solidFill>
          <a:effectLst>
            <a:outerShdw blurRad="38100" dist="38100" dir="2700000" algn="tl">
              <a:srgbClr val="000000"/>
            </a:outerShdw>
          </a:effectLst>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2"/>
        </a:buClr>
        <a:buSzPct val="50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0" charset="-128"/>
        </a:defRPr>
      </a:lvl2pPr>
      <a:lvl3pPr marL="1143000" indent="-228600" algn="l" rtl="0" eaLnBrk="0" fontAlgn="base" hangingPunct="0">
        <a:spcBef>
          <a:spcPct val="20000"/>
        </a:spcBef>
        <a:spcAft>
          <a:spcPct val="0"/>
        </a:spcAft>
        <a:buClr>
          <a:schemeClr val="accent2"/>
        </a:buClr>
        <a:buChar char="•"/>
        <a:defRPr sz="2400">
          <a:solidFill>
            <a:schemeClr val="tx1"/>
          </a:solidFill>
          <a:effectLst>
            <a:outerShdw blurRad="38100" dist="38100" dir="2700000" algn="tl">
              <a:srgbClr val="000000"/>
            </a:outerShdw>
          </a:effectLst>
          <a:latin typeface="+mn-lt"/>
          <a:ea typeface="ＭＳ Ｐゴシック" pitchFamily="-110" charset="-128"/>
        </a:defRPr>
      </a:lvl3pPr>
      <a:lvl4pPr marL="1600200" indent="-228600" algn="l" rtl="0" eaLnBrk="0" fontAlgn="base" hangingPunct="0">
        <a:spcBef>
          <a:spcPct val="20000"/>
        </a:spcBef>
        <a:spcAft>
          <a:spcPct val="0"/>
        </a:spcAft>
        <a:buClr>
          <a:schemeClr val="folHlink"/>
        </a:buClr>
        <a:buSzPct val="50000"/>
        <a:buFont typeface="Wingdings" charset="0"/>
        <a:buChar char="l"/>
        <a:defRPr sz="2000">
          <a:solidFill>
            <a:schemeClr val="tx1"/>
          </a:solidFill>
          <a:effectLst>
            <a:outerShdw blurRad="38100" dist="38100" dir="2700000" algn="tl">
              <a:srgbClr val="000000"/>
            </a:outerShdw>
          </a:effectLst>
          <a:latin typeface="+mn-lt"/>
          <a:ea typeface="ＭＳ Ｐゴシック" pitchFamily="-110" charset="-128"/>
        </a:defRPr>
      </a:lvl4pPr>
      <a:lvl5pPr marL="2057400" indent="-228600" algn="l" rtl="0" eaLnBrk="0" fontAlgn="base" hangingPunct="0">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5pPr>
      <a:lvl6pPr marL="25146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hlink"/>
        </a:buClr>
        <a:buChar char="•"/>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7346" name="Picture 7" descr="Golden Orchardcontentslide.jpg"/>
          <p:cNvPicPr>
            <a:picLocks noChangeAspect="1"/>
          </p:cNvPicPr>
          <p:nvPr userDrawn="1"/>
        </p:nvPicPr>
        <p:blipFill>
          <a:blip r:embed="rId1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47" name="Title Placeholder 1"/>
          <p:cNvSpPr>
            <a:spLocks noGrp="1"/>
          </p:cNvSpPr>
          <p:nvPr>
            <p:ph type="title"/>
          </p:nvPr>
        </p:nvSpPr>
        <p:spPr bwMode="auto">
          <a:xfrm>
            <a:off x="457200" y="609600"/>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7348" name="Text Placeholder 2"/>
          <p:cNvSpPr>
            <a:spLocks noGrp="1"/>
          </p:cNvSpPr>
          <p:nvPr>
            <p:ph type="body" idx="1"/>
          </p:nvPr>
        </p:nvSpPr>
        <p:spPr bwMode="auto">
          <a:xfrm>
            <a:off x="457200" y="1981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6"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endParaRPr lang="en-US" b="0">
              <a:solidFill>
                <a:srgbClr val="000000"/>
              </a:solidFill>
            </a:endParaRPr>
          </a:p>
        </p:txBody>
      </p:sp>
      <p:sp>
        <p:nvSpPr>
          <p:cNvPr id="7"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eaLnBrk="1" hangingPunct="1">
              <a:defRPr sz="1800" smtClean="0">
                <a:latin typeface="Calibri" charset="0"/>
              </a:defRPr>
            </a:lvl1pPr>
          </a:lstStyle>
          <a:p>
            <a:pPr algn="l">
              <a:defRPr/>
            </a:pPr>
            <a:fld id="{3DBC1BB9-69F7-B640-8CC4-7A389D86E0F7}" type="slidenum">
              <a:rPr lang="en-US" b="0">
                <a:solidFill>
                  <a:srgbClr val="000000"/>
                </a:solidFill>
              </a:rPr>
              <a:pPr algn="l">
                <a:defRPr/>
              </a:pPr>
              <a:t>‹#›</a:t>
            </a:fld>
            <a:endParaRPr lang="en-US" b="0">
              <a:solidFill>
                <a:srgbClr val="000000"/>
              </a:solidFill>
            </a:endParaRPr>
          </a:p>
        </p:txBody>
      </p:sp>
    </p:spTree>
    <p:extLst>
      <p:ext uri="{BB962C8B-B14F-4D97-AF65-F5344CB8AC3E}">
        <p14:creationId xmlns:p14="http://schemas.microsoft.com/office/powerpoint/2010/main" val="2228653977"/>
      </p:ext>
    </p:extLst>
  </p:cSld>
  <p:clrMap bg1="lt1" tx1="dk1" bg2="lt2" tx2="dk2" accent1="accent1" accent2="accent2" accent3="accent3" accent4="accent4" accent5="accent5" accent6="accent6" hlink="hlink" folHlink="folHlink"/>
  <p:sldLayoutIdLst>
    <p:sldLayoutId id="2147486335" r:id="rId1"/>
    <p:sldLayoutId id="2147486336" r:id="rId2"/>
    <p:sldLayoutId id="2147486337" r:id="rId3"/>
    <p:sldLayoutId id="2147486338" r:id="rId4"/>
    <p:sldLayoutId id="2147486339" r:id="rId5"/>
    <p:sldLayoutId id="2147486340" r:id="rId6"/>
    <p:sldLayoutId id="2147486341" r:id="rId7"/>
    <p:sldLayoutId id="2147486342" r:id="rId8"/>
    <p:sldLayoutId id="2147486343" r:id="rId9"/>
    <p:sldLayoutId id="2147486344" r:id="rId10"/>
    <p:sldLayoutId id="2147486345" r:id="rId11"/>
  </p:sldLayoutIdLst>
  <p:transition>
    <p:fade thruBlk="1"/>
  </p:transition>
  <p:txStyles>
    <p:titleStyle>
      <a:lvl1pPr algn="ctr" rtl="0" eaLnBrk="0" fontAlgn="base" hangingPunct="0">
        <a:spcBef>
          <a:spcPct val="0"/>
        </a:spcBef>
        <a:spcAft>
          <a:spcPct val="0"/>
        </a:spcAft>
        <a:defRPr sz="4400">
          <a:solidFill>
            <a:srgbClr val="984807"/>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2pPr>
      <a:lvl3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3pPr>
      <a:lvl4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4pPr>
      <a:lvl5pPr algn="ctr" rtl="0" eaLnBrk="0" fontAlgn="base" hangingPunct="0">
        <a:spcBef>
          <a:spcPct val="0"/>
        </a:spcBef>
        <a:spcAft>
          <a:spcPct val="0"/>
        </a:spcAft>
        <a:defRPr sz="4400">
          <a:solidFill>
            <a:srgbClr val="984807"/>
          </a:solidFill>
          <a:latin typeface="Calibri" pitchFamily="-110" charset="0"/>
          <a:ea typeface="ＭＳ Ｐゴシック" charset="0"/>
          <a:cs typeface="ＭＳ Ｐゴシック" charset="0"/>
        </a:defRPr>
      </a:lvl5pPr>
      <a:lvl6pPr marL="457200" algn="ctr" rtl="0" fontAlgn="base">
        <a:spcBef>
          <a:spcPct val="0"/>
        </a:spcBef>
        <a:spcAft>
          <a:spcPct val="0"/>
        </a:spcAft>
        <a:defRPr sz="4400">
          <a:solidFill>
            <a:srgbClr val="984807"/>
          </a:solidFill>
          <a:latin typeface="Calibri" pitchFamily="-110" charset="0"/>
        </a:defRPr>
      </a:lvl6pPr>
      <a:lvl7pPr marL="914400" algn="ctr" rtl="0" fontAlgn="base">
        <a:spcBef>
          <a:spcPct val="0"/>
        </a:spcBef>
        <a:spcAft>
          <a:spcPct val="0"/>
        </a:spcAft>
        <a:defRPr sz="4400">
          <a:solidFill>
            <a:srgbClr val="984807"/>
          </a:solidFill>
          <a:latin typeface="Calibri" pitchFamily="-110" charset="0"/>
        </a:defRPr>
      </a:lvl7pPr>
      <a:lvl8pPr marL="1371600" algn="ctr" rtl="0" fontAlgn="base">
        <a:spcBef>
          <a:spcPct val="0"/>
        </a:spcBef>
        <a:spcAft>
          <a:spcPct val="0"/>
        </a:spcAft>
        <a:defRPr sz="4400">
          <a:solidFill>
            <a:srgbClr val="984807"/>
          </a:solidFill>
          <a:latin typeface="Calibri" pitchFamily="-110" charset="0"/>
        </a:defRPr>
      </a:lvl8pPr>
      <a:lvl9pPr marL="1828800" algn="ctr" rtl="0" fontAlgn="base">
        <a:spcBef>
          <a:spcPct val="0"/>
        </a:spcBef>
        <a:spcAft>
          <a:spcPct val="0"/>
        </a:spcAft>
        <a:defRPr sz="4400">
          <a:solidFill>
            <a:srgbClr val="984807"/>
          </a:solidFill>
          <a:latin typeface="Calibri" pitchFamily="-110" charset="0"/>
        </a:defRPr>
      </a:lvl9pPr>
    </p:titleStyle>
    <p:bodyStyle>
      <a:lvl1pPr marL="342900" indent="-342900" algn="l" rtl="0" eaLnBrk="0" fontAlgn="base" hangingPunct="0">
        <a:spcBef>
          <a:spcPct val="20000"/>
        </a:spcBef>
        <a:spcAft>
          <a:spcPct val="0"/>
        </a:spcAft>
        <a:buFont typeface="Arial" charset="0"/>
        <a:buChar char="•"/>
        <a:defRPr sz="3200">
          <a:solidFill>
            <a:srgbClr val="984807"/>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charset="0"/>
        <a:buChar char="–"/>
        <a:defRPr sz="2800">
          <a:solidFill>
            <a:srgbClr val="984807"/>
          </a:solidFill>
          <a:latin typeface="+mn-lt"/>
          <a:ea typeface="ＭＳ Ｐゴシック" pitchFamily="-110" charset="-128"/>
        </a:defRPr>
      </a:lvl2pPr>
      <a:lvl3pPr marL="1143000" indent="-228600" algn="l" rtl="0" eaLnBrk="0" fontAlgn="base" hangingPunct="0">
        <a:spcBef>
          <a:spcPct val="20000"/>
        </a:spcBef>
        <a:spcAft>
          <a:spcPct val="0"/>
        </a:spcAft>
        <a:buFont typeface="Arial" charset="0"/>
        <a:buChar char="•"/>
        <a:defRPr sz="2400">
          <a:solidFill>
            <a:srgbClr val="984807"/>
          </a:solidFill>
          <a:latin typeface="+mn-lt"/>
          <a:ea typeface="ＭＳ Ｐゴシック" pitchFamily="-110" charset="-128"/>
        </a:defRPr>
      </a:lvl3pPr>
      <a:lvl4pPr marL="16002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4pPr>
      <a:lvl5pPr marL="2057400" indent="-228600" algn="l" rtl="0" eaLnBrk="0" fontAlgn="base" hangingPunct="0">
        <a:spcBef>
          <a:spcPct val="20000"/>
        </a:spcBef>
        <a:spcAft>
          <a:spcPct val="0"/>
        </a:spcAft>
        <a:buFont typeface="Arial" charset="0"/>
        <a:buChar char="»"/>
        <a:defRPr sz="2000">
          <a:solidFill>
            <a:srgbClr val="984807"/>
          </a:solidFill>
          <a:latin typeface="+mn-lt"/>
          <a:ea typeface="ＭＳ Ｐゴシック" pitchFamily="-110" charset="-128"/>
        </a:defRPr>
      </a:lvl5pPr>
      <a:lvl6pPr marL="25146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6pPr>
      <a:lvl7pPr marL="29718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7pPr>
      <a:lvl8pPr marL="34290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8pPr>
      <a:lvl9pPr marL="3886200" indent="-228600" algn="l" rtl="0" fontAlgn="base">
        <a:spcBef>
          <a:spcPct val="20000"/>
        </a:spcBef>
        <a:spcAft>
          <a:spcPct val="0"/>
        </a:spcAft>
        <a:buFont typeface="Arial" pitchFamily="-110" charset="0"/>
        <a:buChar char="»"/>
        <a:defRPr sz="2000">
          <a:solidFill>
            <a:srgbClr val="984807"/>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smtClean="0"/>
            </a:lvl1pPr>
          </a:lstStyle>
          <a:p>
            <a:pPr algn="l" eaLnBrk="0" hangingPunct="0">
              <a:defRPr/>
            </a:pPr>
            <a:endParaRPr lang="en-US" b="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smtClean="0"/>
            </a:lvl1pPr>
          </a:lstStyle>
          <a:p>
            <a:pPr eaLnBrk="0" hangingPunct="0">
              <a:defRPr/>
            </a:pPr>
            <a:endParaRPr lang="en-US" b="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smtClean="0"/>
            </a:lvl1pPr>
          </a:lstStyle>
          <a:p>
            <a:pPr eaLnBrk="0" hangingPunct="0">
              <a:defRPr/>
            </a:pPr>
            <a:fld id="{B76732AD-70A6-7E45-A486-BEE1C3E32EC5}" type="slidenum">
              <a:rPr lang="en-US" b="0">
                <a:solidFill>
                  <a:srgbClr val="000000"/>
                </a:solidFill>
              </a:rPr>
              <a:pPr eaLnBrk="0" hangingPunct="0">
                <a:defRPr/>
              </a:pPr>
              <a:t>‹#›</a:t>
            </a:fld>
            <a:endParaRPr lang="en-US" b="0">
              <a:solidFill>
                <a:srgbClr val="000000"/>
              </a:solidFill>
            </a:endParaRPr>
          </a:p>
        </p:txBody>
      </p:sp>
    </p:spTree>
    <p:extLst>
      <p:ext uri="{BB962C8B-B14F-4D97-AF65-F5344CB8AC3E}">
        <p14:creationId xmlns:p14="http://schemas.microsoft.com/office/powerpoint/2010/main" val="1079059251"/>
      </p:ext>
    </p:extLst>
  </p:cSld>
  <p:clrMap bg1="lt1" tx1="dk1" bg2="lt2" tx2="dk2" accent1="accent1" accent2="accent2" accent3="accent3" accent4="accent4" accent5="accent5" accent6="accent6" hlink="hlink" folHlink="folHlink"/>
  <p:sldLayoutIdLst>
    <p:sldLayoutId id="2147486347" r:id="rId1"/>
    <p:sldLayoutId id="2147486348" r:id="rId2"/>
    <p:sldLayoutId id="2147486349" r:id="rId3"/>
    <p:sldLayoutId id="2147486350" r:id="rId4"/>
    <p:sldLayoutId id="2147486351" r:id="rId5"/>
    <p:sldLayoutId id="2147486352" r:id="rId6"/>
    <p:sldLayoutId id="2147486353" r:id="rId7"/>
    <p:sldLayoutId id="2147486354" r:id="rId8"/>
    <p:sldLayoutId id="2147486355" r:id="rId9"/>
    <p:sldLayoutId id="2147486356" r:id="rId10"/>
    <p:sldLayoutId id="2147486357"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5pPr>
      <a:lvl6pPr marL="4572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6pPr>
      <a:lvl7pPr marL="9144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7pPr>
      <a:lvl8pPr marL="13716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8pPr>
      <a:lvl9pPr marL="1828800" algn="ctr" rtl="0" fontAlgn="base">
        <a:spcBef>
          <a:spcPct val="0"/>
        </a:spcBef>
        <a:spcAft>
          <a:spcPct val="0"/>
        </a:spcAft>
        <a:defRPr sz="4400">
          <a:solidFill>
            <a:schemeClr val="tx2"/>
          </a:solidFill>
          <a:latin typeface="Arial"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813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813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smtClean="0">
                <a:solidFill>
                  <a:srgbClr val="898989"/>
                </a:solidFill>
                <a:latin typeface="Calibri" charset="0"/>
              </a:defRPr>
            </a:lvl1pPr>
          </a:lstStyle>
          <a:p>
            <a:pPr algn="l">
              <a:defRPr/>
            </a:pPr>
            <a:endParaRPr lang="en-US" b="0"/>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smtClean="0">
                <a:solidFill>
                  <a:srgbClr val="898989"/>
                </a:solidFill>
                <a:latin typeface="Calibri" charset="0"/>
              </a:defRPr>
            </a:lvl1pPr>
          </a:lstStyle>
          <a:p>
            <a:pPr>
              <a:defRPr/>
            </a:pPr>
            <a:endParaRPr lang="en-US" b="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smtClean="0">
                <a:solidFill>
                  <a:srgbClr val="898989"/>
                </a:solidFill>
                <a:latin typeface="Calibri" charset="0"/>
              </a:defRPr>
            </a:lvl1pPr>
          </a:lstStyle>
          <a:p>
            <a:pPr>
              <a:defRPr/>
            </a:pPr>
            <a:fld id="{F0B80751-370E-5340-A28B-70319E3BB4A6}" type="slidenum">
              <a:rPr lang="en-US" b="0"/>
              <a:pPr>
                <a:defRPr/>
              </a:pPr>
              <a:t>‹#›</a:t>
            </a:fld>
            <a:endParaRPr lang="en-US" b="0"/>
          </a:p>
        </p:txBody>
      </p:sp>
    </p:spTree>
    <p:extLst>
      <p:ext uri="{BB962C8B-B14F-4D97-AF65-F5344CB8AC3E}">
        <p14:creationId xmlns:p14="http://schemas.microsoft.com/office/powerpoint/2010/main" val="3040897449"/>
      </p:ext>
    </p:extLst>
  </p:cSld>
  <p:clrMap bg1="lt1" tx1="dk1" bg2="lt2" tx2="dk2" accent1="accent1" accent2="accent2" accent3="accent3" accent4="accent4" accent5="accent5" accent6="accent6" hlink="hlink" folHlink="folHlink"/>
  <p:sldLayoutIdLst>
    <p:sldLayoutId id="2147486359" r:id="rId1"/>
    <p:sldLayoutId id="2147486360" r:id="rId2"/>
    <p:sldLayoutId id="2147486361" r:id="rId3"/>
    <p:sldLayoutId id="2147486362" r:id="rId4"/>
    <p:sldLayoutId id="2147486363" r:id="rId5"/>
    <p:sldLayoutId id="2147486364" r:id="rId6"/>
    <p:sldLayoutId id="2147486365" r:id="rId7"/>
    <p:sldLayoutId id="2147486366" r:id="rId8"/>
    <p:sldLayoutId id="2147486367" r:id="rId9"/>
    <p:sldLayoutId id="2147486368" r:id="rId10"/>
    <p:sldLayoutId id="2147486369" r:id="rId11"/>
  </p:sldLayoutIdLst>
  <p:txStyles>
    <p:titleStyle>
      <a:lvl1pPr algn="ctr" rtl="0" eaLnBrk="0" fontAlgn="base" hangingPunct="0">
        <a:spcBef>
          <a:spcPct val="0"/>
        </a:spcBef>
        <a:spcAft>
          <a:spcPct val="0"/>
        </a:spcAft>
        <a:defRPr sz="44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2pPr>
      <a:lvl3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3pPr>
      <a:lvl4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4pPr>
      <a:lvl5pPr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5pPr>
      <a:lvl6pPr marL="4572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6pPr>
      <a:lvl7pPr marL="9144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7pPr>
      <a:lvl8pPr marL="13716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8pPr>
      <a:lvl9pPr marL="1828800" algn="ctr" rtl="0" eaLnBrk="0" fontAlgn="base" hangingPunct="0">
        <a:spcBef>
          <a:spcPct val="0"/>
        </a:spcBef>
        <a:spcAft>
          <a:spcPct val="0"/>
        </a:spcAft>
        <a:defRPr sz="4400">
          <a:solidFill>
            <a:schemeClr val="tx1"/>
          </a:solidFill>
          <a:latin typeface="Calibri" pitchFamily="-110" charset="0"/>
          <a:ea typeface="ＭＳ Ｐゴシック" pitchFamily="-110" charset="-128"/>
          <a:cs typeface="ＭＳ Ｐゴシック" pitchFamily="-110" charset="-128"/>
        </a:defRPr>
      </a:lvl9pPr>
    </p:titleStyle>
    <p:bodyStyle>
      <a:lvl1pPr marL="342900" indent="-342900" algn="l"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a:solidFill>
            <a:schemeClr val="tx1"/>
          </a:solidFill>
          <a:latin typeface="+mn-lt"/>
          <a:ea typeface="+mn-ea"/>
        </a:defRPr>
      </a:lvl2pPr>
      <a:lvl3pPr marL="1143000" indent="-228600" algn="l" rtl="0" eaLnBrk="0" fontAlgn="base" hangingPunct="0">
        <a:spcBef>
          <a:spcPct val="20000"/>
        </a:spcBef>
        <a:spcAft>
          <a:spcPct val="0"/>
        </a:spcAft>
        <a:buFont typeface="Arial" charset="0"/>
        <a:buChar char="•"/>
        <a:defRPr sz="2400">
          <a:solidFill>
            <a:schemeClr val="tx1"/>
          </a:solidFill>
          <a:latin typeface="+mn-lt"/>
          <a:ea typeface="+mn-ea"/>
        </a:defRPr>
      </a:lvl3pPr>
      <a:lvl4pPr marL="1600200" indent="-228600" algn="l" rtl="0" eaLnBrk="0" fontAlgn="base" hangingPunct="0">
        <a:spcBef>
          <a:spcPct val="20000"/>
        </a:spcBef>
        <a:spcAft>
          <a:spcPct val="0"/>
        </a:spcAft>
        <a:buFont typeface="Arial" charset="0"/>
        <a:buChar char="–"/>
        <a:defRPr sz="2000">
          <a:solidFill>
            <a:schemeClr val="tx1"/>
          </a:solidFill>
          <a:latin typeface="+mn-lt"/>
          <a:ea typeface="+mn-ea"/>
        </a:defRPr>
      </a:lvl4pPr>
      <a:lvl5pPr marL="2057400" indent="-228600" algn="l" rtl="0" eaLnBrk="0" fontAlgn="base" hangingPunct="0">
        <a:spcBef>
          <a:spcPct val="20000"/>
        </a:spcBef>
        <a:spcAft>
          <a:spcPct val="0"/>
        </a:spcAft>
        <a:buFont typeface="Arial" charset="0"/>
        <a:buChar char="»"/>
        <a:defRPr sz="2000">
          <a:solidFill>
            <a:schemeClr val="tx1"/>
          </a:solidFill>
          <a:latin typeface="+mn-lt"/>
          <a:ea typeface="+mn-ea"/>
        </a:defRPr>
      </a:lvl5pPr>
      <a:lvl6pPr marL="25146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6pPr>
      <a:lvl7pPr marL="29718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7pPr>
      <a:lvl8pPr marL="34290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8pPr>
      <a:lvl9pPr marL="3886200" indent="-228600" algn="l" rtl="0" eaLnBrk="0" fontAlgn="base" hangingPunct="0">
        <a:spcBef>
          <a:spcPct val="20000"/>
        </a:spcBef>
        <a:spcAft>
          <a:spcPct val="0"/>
        </a:spcAft>
        <a:buFont typeface="Arial" pitchFamily="-110" charset="0"/>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0418" name="Group 2"/>
          <p:cNvGrpSpPr>
            <a:grpSpLocks/>
          </p:cNvGrpSpPr>
          <p:nvPr/>
        </p:nvGrpSpPr>
        <p:grpSpPr bwMode="auto">
          <a:xfrm>
            <a:off x="0" y="0"/>
            <a:ext cx="9159875" cy="6870700"/>
            <a:chOff x="0" y="0"/>
            <a:chExt cx="5770" cy="4328"/>
          </a:xfrm>
        </p:grpSpPr>
        <p:sp>
          <p:nvSpPr>
            <p:cNvPr id="60424" name="Rectangle 3"/>
            <p:cNvSpPr>
              <a:spLocks noChangeArrowheads="1"/>
            </p:cNvSpPr>
            <p:nvPr/>
          </p:nvSpPr>
          <p:spPr bwMode="hidden">
            <a:xfrm>
              <a:off x="0" y="4186"/>
              <a:ext cx="5089" cy="142"/>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60425" name="Rectangle 4"/>
            <p:cNvSpPr>
              <a:spLocks noChangeArrowheads="1"/>
            </p:cNvSpPr>
            <p:nvPr/>
          </p:nvSpPr>
          <p:spPr bwMode="hidden">
            <a:xfrm>
              <a:off x="0" y="0"/>
              <a:ext cx="5089" cy="126"/>
            </a:xfrm>
            <a:prstGeom prst="rect">
              <a:avLst/>
            </a:prstGeom>
            <a:gradFill rotWithShape="0">
              <a:gsLst>
                <a:gs pos="0">
                  <a:schemeClr val="bg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41" name="Rectangle 5"/>
            <p:cNvSpPr>
              <a:spLocks noChangeArrowheads="1"/>
            </p:cNvSpPr>
            <p:nvPr/>
          </p:nvSpPr>
          <p:spPr bwMode="auto">
            <a:xfrm>
              <a:off x="5010" y="0"/>
              <a:ext cx="758" cy="4320"/>
            </a:xfrm>
            <a:prstGeom prst="rect">
              <a:avLst/>
            </a:prstGeom>
            <a:gradFill rotWithShape="0">
              <a:gsLst>
                <a:gs pos="0">
                  <a:schemeClr val="accent1">
                    <a:gamma/>
                    <a:shade val="84706"/>
                    <a:invGamma/>
                  </a:schemeClr>
                </a:gs>
                <a:gs pos="50000">
                  <a:schemeClr val="accent1"/>
                </a:gs>
                <a:gs pos="100000">
                  <a:schemeClr val="accent1">
                    <a:gamma/>
                    <a:shade val="84706"/>
                    <a:invGamma/>
                  </a:schemeClr>
                </a:gs>
              </a:gsLst>
              <a:lin ang="5400000" scaled="1"/>
            </a:gradFill>
            <a:ln w="9525">
              <a:noFill/>
              <a:miter lim="800000"/>
              <a:headEnd/>
              <a:tailEnd/>
            </a:ln>
            <a:effectLst/>
          </p:spPr>
          <p:txBody>
            <a:bodyPr wrap="none" anchor="ctr"/>
            <a:lstStyle/>
            <a:p>
              <a:pPr>
                <a:defRPr/>
              </a:pPr>
              <a:endParaRPr kumimoji="1" lang="en-US" sz="1800" b="0">
                <a:solidFill>
                  <a:srgbClr val="2F1311"/>
                </a:solidFill>
              </a:endParaRPr>
            </a:p>
          </p:txBody>
        </p:sp>
        <p:grpSp>
          <p:nvGrpSpPr>
            <p:cNvPr id="60427" name="Group 6"/>
            <p:cNvGrpSpPr>
              <a:grpSpLocks/>
            </p:cNvGrpSpPr>
            <p:nvPr/>
          </p:nvGrpSpPr>
          <p:grpSpPr bwMode="auto">
            <a:xfrm>
              <a:off x="4944" y="1"/>
              <a:ext cx="816" cy="3974"/>
              <a:chOff x="4944" y="1"/>
              <a:chExt cx="816" cy="3974"/>
            </a:xfrm>
          </p:grpSpPr>
          <p:grpSp>
            <p:nvGrpSpPr>
              <p:cNvPr id="60439" name="Group 7"/>
              <p:cNvGrpSpPr>
                <a:grpSpLocks/>
              </p:cNvGrpSpPr>
              <p:nvPr userDrawn="1"/>
            </p:nvGrpSpPr>
            <p:grpSpPr bwMode="auto">
              <a:xfrm>
                <a:off x="5280" y="1"/>
                <a:ext cx="480" cy="1430"/>
                <a:chOff x="5280" y="1"/>
                <a:chExt cx="480" cy="1430"/>
              </a:xfrm>
            </p:grpSpPr>
            <p:grpSp>
              <p:nvGrpSpPr>
                <p:cNvPr id="60460" name="Group 8"/>
                <p:cNvGrpSpPr>
                  <a:grpSpLocks/>
                </p:cNvGrpSpPr>
                <p:nvPr userDrawn="1"/>
              </p:nvGrpSpPr>
              <p:grpSpPr bwMode="auto">
                <a:xfrm rot="-5400000">
                  <a:off x="5484" y="0"/>
                  <a:ext cx="174" cy="176"/>
                  <a:chOff x="1657" y="323"/>
                  <a:chExt cx="1691" cy="2560"/>
                </a:xfrm>
              </p:grpSpPr>
              <p:grpSp>
                <p:nvGrpSpPr>
                  <p:cNvPr id="60469" name="Group 9"/>
                  <p:cNvGrpSpPr>
                    <a:grpSpLocks/>
                  </p:cNvGrpSpPr>
                  <p:nvPr/>
                </p:nvGrpSpPr>
                <p:grpSpPr bwMode="auto">
                  <a:xfrm>
                    <a:off x="1657" y="323"/>
                    <a:ext cx="1691" cy="2560"/>
                    <a:chOff x="1657" y="323"/>
                    <a:chExt cx="1691" cy="2560"/>
                  </a:xfrm>
                </p:grpSpPr>
                <p:sp>
                  <p:nvSpPr>
                    <p:cNvPr id="60476" name="Freeform 10"/>
                    <p:cNvSpPr>
                      <a:spLocks/>
                    </p:cNvSpPr>
                    <p:nvPr/>
                  </p:nvSpPr>
                  <p:spPr bwMode="auto">
                    <a:xfrm>
                      <a:off x="2133" y="323"/>
                      <a:ext cx="1234" cy="2560"/>
                    </a:xfrm>
                    <a:custGeom>
                      <a:avLst/>
                      <a:gdLst>
                        <a:gd name="T0" fmla="*/ 337 w 1231"/>
                        <a:gd name="T1" fmla="*/ 283 h 2560"/>
                        <a:gd name="T2" fmla="*/ 415 w 1231"/>
                        <a:gd name="T3" fmla="*/ 115 h 2560"/>
                        <a:gd name="T4" fmla="*/ 583 w 1231"/>
                        <a:gd name="T5" fmla="*/ 7 h 2560"/>
                        <a:gd name="T6" fmla="*/ 895 w 1231"/>
                        <a:gd name="T7" fmla="*/ 61 h 2560"/>
                        <a:gd name="T8" fmla="*/ 1051 w 1231"/>
                        <a:gd name="T9" fmla="*/ 349 h 2560"/>
                        <a:gd name="T10" fmla="*/ 979 w 1231"/>
                        <a:gd name="T11" fmla="*/ 769 h 2560"/>
                        <a:gd name="T12" fmla="*/ 943 w 1231"/>
                        <a:gd name="T13" fmla="*/ 943 h 2560"/>
                        <a:gd name="T14" fmla="*/ 1105 w 1231"/>
                        <a:gd name="T15" fmla="*/ 1075 h 2560"/>
                        <a:gd name="T16" fmla="*/ 1231 w 1231"/>
                        <a:gd name="T17" fmla="*/ 1525 h 2560"/>
                        <a:gd name="T18" fmla="*/ 1123 w 1231"/>
                        <a:gd name="T19" fmla="*/ 1969 h 2560"/>
                        <a:gd name="T20" fmla="*/ 907 w 1231"/>
                        <a:gd name="T21" fmla="*/ 2077 h 2560"/>
                        <a:gd name="T22" fmla="*/ 721 w 1231"/>
                        <a:gd name="T23" fmla="*/ 2059 h 2560"/>
                        <a:gd name="T24" fmla="*/ 655 w 1231"/>
                        <a:gd name="T25" fmla="*/ 2251 h 2560"/>
                        <a:gd name="T26" fmla="*/ 529 w 1231"/>
                        <a:gd name="T27" fmla="*/ 2527 h 2560"/>
                        <a:gd name="T28" fmla="*/ 211 w 1231"/>
                        <a:gd name="T29" fmla="*/ 2509 h 2560"/>
                        <a:gd name="T30" fmla="*/ 31 w 1231"/>
                        <a:gd name="T31" fmla="*/ 2227 h 2560"/>
                        <a:gd name="T32" fmla="*/ 25 w 1231"/>
                        <a:gd name="T33" fmla="*/ 1969 h 2560"/>
                        <a:gd name="T34" fmla="*/ 145 w 1231"/>
                        <a:gd name="T35" fmla="*/ 1651 h 2560"/>
                        <a:gd name="T36" fmla="*/ 259 w 1231"/>
                        <a:gd name="T37" fmla="*/ 1513 h 2560"/>
                        <a:gd name="T38" fmla="*/ 217 w 1231"/>
                        <a:gd name="T39" fmla="*/ 1729 h 2560"/>
                        <a:gd name="T40" fmla="*/ 73 w 1231"/>
                        <a:gd name="T41" fmla="*/ 2023 h 2560"/>
                        <a:gd name="T42" fmla="*/ 169 w 1231"/>
                        <a:gd name="T43" fmla="*/ 2323 h 2560"/>
                        <a:gd name="T44" fmla="*/ 439 w 1231"/>
                        <a:gd name="T45" fmla="*/ 2431 h 2560"/>
                        <a:gd name="T46" fmla="*/ 595 w 1231"/>
                        <a:gd name="T47" fmla="*/ 2227 h 2560"/>
                        <a:gd name="T48" fmla="*/ 577 w 1231"/>
                        <a:gd name="T49" fmla="*/ 1807 h 2560"/>
                        <a:gd name="T50" fmla="*/ 493 w 1231"/>
                        <a:gd name="T51" fmla="*/ 1531 h 2560"/>
                        <a:gd name="T52" fmla="*/ 535 w 1231"/>
                        <a:gd name="T53" fmla="*/ 1459 h 2560"/>
                        <a:gd name="T54" fmla="*/ 625 w 1231"/>
                        <a:gd name="T55" fmla="*/ 1633 h 2560"/>
                        <a:gd name="T56" fmla="*/ 721 w 1231"/>
                        <a:gd name="T57" fmla="*/ 1933 h 2560"/>
                        <a:gd name="T58" fmla="*/ 967 w 1231"/>
                        <a:gd name="T59" fmla="*/ 1963 h 2560"/>
                        <a:gd name="T60" fmla="*/ 1135 w 1231"/>
                        <a:gd name="T61" fmla="*/ 1687 h 2560"/>
                        <a:gd name="T62" fmla="*/ 1117 w 1231"/>
                        <a:gd name="T63" fmla="*/ 1273 h 2560"/>
                        <a:gd name="T64" fmla="*/ 883 w 1231"/>
                        <a:gd name="T65" fmla="*/ 1057 h 2560"/>
                        <a:gd name="T66" fmla="*/ 679 w 1231"/>
                        <a:gd name="T67" fmla="*/ 1129 h 2560"/>
                        <a:gd name="T68" fmla="*/ 577 w 1231"/>
                        <a:gd name="T69" fmla="*/ 1117 h 2560"/>
                        <a:gd name="T70" fmla="*/ 619 w 1231"/>
                        <a:gd name="T71" fmla="*/ 1033 h 2560"/>
                        <a:gd name="T72" fmla="*/ 811 w 1231"/>
                        <a:gd name="T73" fmla="*/ 937 h 2560"/>
                        <a:gd name="T74" fmla="*/ 949 w 1231"/>
                        <a:gd name="T75" fmla="*/ 613 h 2560"/>
                        <a:gd name="T76" fmla="*/ 883 w 1231"/>
                        <a:gd name="T77" fmla="*/ 175 h 2560"/>
                        <a:gd name="T78" fmla="*/ 619 w 1231"/>
                        <a:gd name="T79" fmla="*/ 103 h 2560"/>
                        <a:gd name="T80" fmla="*/ 391 w 1231"/>
                        <a:gd name="T81" fmla="*/ 355 h 2560"/>
                        <a:gd name="T82" fmla="*/ 403 w 1231"/>
                        <a:gd name="T83" fmla="*/ 763 h 2560"/>
                        <a:gd name="T84" fmla="*/ 343 w 1231"/>
                        <a:gd name="T85" fmla="*/ 949 h 2560"/>
                        <a:gd name="T86" fmla="*/ 289 w 1231"/>
                        <a:gd name="T87" fmla="*/ 685 h 2560"/>
                        <a:gd name="T88" fmla="*/ 307 w 1231"/>
                        <a:gd name="T89" fmla="*/ 367 h 256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0" t="0" r="r" b="b"/>
                      <a:pathLst>
                        <a:path w="1231" h="2560">
                          <a:moveTo>
                            <a:pt x="307" y="367"/>
                          </a:moveTo>
                          <a:cubicBezTo>
                            <a:pt x="317" y="336"/>
                            <a:pt x="326" y="303"/>
                            <a:pt x="337" y="283"/>
                          </a:cubicBezTo>
                          <a:cubicBezTo>
                            <a:pt x="348" y="263"/>
                            <a:pt x="360" y="275"/>
                            <a:pt x="373" y="247"/>
                          </a:cubicBezTo>
                          <a:cubicBezTo>
                            <a:pt x="386" y="219"/>
                            <a:pt x="400" y="147"/>
                            <a:pt x="415" y="115"/>
                          </a:cubicBezTo>
                          <a:cubicBezTo>
                            <a:pt x="430" y="83"/>
                            <a:pt x="435" y="73"/>
                            <a:pt x="463" y="55"/>
                          </a:cubicBezTo>
                          <a:cubicBezTo>
                            <a:pt x="491" y="37"/>
                            <a:pt x="536" y="14"/>
                            <a:pt x="583" y="7"/>
                          </a:cubicBezTo>
                          <a:cubicBezTo>
                            <a:pt x="630" y="0"/>
                            <a:pt x="693" y="4"/>
                            <a:pt x="745" y="13"/>
                          </a:cubicBezTo>
                          <a:cubicBezTo>
                            <a:pt x="797" y="22"/>
                            <a:pt x="852" y="34"/>
                            <a:pt x="895" y="61"/>
                          </a:cubicBezTo>
                          <a:cubicBezTo>
                            <a:pt x="938" y="88"/>
                            <a:pt x="977" y="127"/>
                            <a:pt x="1003" y="175"/>
                          </a:cubicBezTo>
                          <a:cubicBezTo>
                            <a:pt x="1029" y="223"/>
                            <a:pt x="1044" y="287"/>
                            <a:pt x="1051" y="349"/>
                          </a:cubicBezTo>
                          <a:cubicBezTo>
                            <a:pt x="1058" y="411"/>
                            <a:pt x="1057" y="477"/>
                            <a:pt x="1045" y="547"/>
                          </a:cubicBezTo>
                          <a:cubicBezTo>
                            <a:pt x="1033" y="617"/>
                            <a:pt x="995" y="712"/>
                            <a:pt x="979" y="769"/>
                          </a:cubicBezTo>
                          <a:cubicBezTo>
                            <a:pt x="963" y="826"/>
                            <a:pt x="955" y="860"/>
                            <a:pt x="949" y="889"/>
                          </a:cubicBezTo>
                          <a:cubicBezTo>
                            <a:pt x="943" y="918"/>
                            <a:pt x="936" y="925"/>
                            <a:pt x="943" y="943"/>
                          </a:cubicBezTo>
                          <a:cubicBezTo>
                            <a:pt x="950" y="961"/>
                            <a:pt x="964" y="975"/>
                            <a:pt x="991" y="997"/>
                          </a:cubicBezTo>
                          <a:cubicBezTo>
                            <a:pt x="1018" y="1019"/>
                            <a:pt x="1069" y="1033"/>
                            <a:pt x="1105" y="1075"/>
                          </a:cubicBezTo>
                          <a:cubicBezTo>
                            <a:pt x="1141" y="1117"/>
                            <a:pt x="1186" y="1174"/>
                            <a:pt x="1207" y="1249"/>
                          </a:cubicBezTo>
                          <a:cubicBezTo>
                            <a:pt x="1228" y="1324"/>
                            <a:pt x="1231" y="1441"/>
                            <a:pt x="1231" y="1525"/>
                          </a:cubicBezTo>
                          <a:cubicBezTo>
                            <a:pt x="1231" y="1609"/>
                            <a:pt x="1225" y="1679"/>
                            <a:pt x="1207" y="1753"/>
                          </a:cubicBezTo>
                          <a:cubicBezTo>
                            <a:pt x="1189" y="1827"/>
                            <a:pt x="1153" y="1917"/>
                            <a:pt x="1123" y="1969"/>
                          </a:cubicBezTo>
                          <a:cubicBezTo>
                            <a:pt x="1093" y="2021"/>
                            <a:pt x="1063" y="2047"/>
                            <a:pt x="1027" y="2065"/>
                          </a:cubicBezTo>
                          <a:cubicBezTo>
                            <a:pt x="991" y="2083"/>
                            <a:pt x="951" y="2079"/>
                            <a:pt x="907" y="2077"/>
                          </a:cubicBezTo>
                          <a:cubicBezTo>
                            <a:pt x="863" y="2075"/>
                            <a:pt x="794" y="2056"/>
                            <a:pt x="763" y="2053"/>
                          </a:cubicBezTo>
                          <a:cubicBezTo>
                            <a:pt x="732" y="2050"/>
                            <a:pt x="733" y="2050"/>
                            <a:pt x="721" y="2059"/>
                          </a:cubicBezTo>
                          <a:cubicBezTo>
                            <a:pt x="709" y="2068"/>
                            <a:pt x="702" y="2075"/>
                            <a:pt x="691" y="2107"/>
                          </a:cubicBezTo>
                          <a:cubicBezTo>
                            <a:pt x="680" y="2139"/>
                            <a:pt x="665" y="2205"/>
                            <a:pt x="655" y="2251"/>
                          </a:cubicBezTo>
                          <a:cubicBezTo>
                            <a:pt x="645" y="2297"/>
                            <a:pt x="652" y="2337"/>
                            <a:pt x="631" y="2383"/>
                          </a:cubicBezTo>
                          <a:cubicBezTo>
                            <a:pt x="610" y="2429"/>
                            <a:pt x="574" y="2498"/>
                            <a:pt x="529" y="2527"/>
                          </a:cubicBezTo>
                          <a:cubicBezTo>
                            <a:pt x="484" y="2556"/>
                            <a:pt x="414" y="2560"/>
                            <a:pt x="361" y="2557"/>
                          </a:cubicBezTo>
                          <a:cubicBezTo>
                            <a:pt x="308" y="2554"/>
                            <a:pt x="256" y="2537"/>
                            <a:pt x="211" y="2509"/>
                          </a:cubicBezTo>
                          <a:cubicBezTo>
                            <a:pt x="166" y="2481"/>
                            <a:pt x="121" y="2436"/>
                            <a:pt x="91" y="2389"/>
                          </a:cubicBezTo>
                          <a:cubicBezTo>
                            <a:pt x="61" y="2342"/>
                            <a:pt x="46" y="2275"/>
                            <a:pt x="31" y="2227"/>
                          </a:cubicBezTo>
                          <a:cubicBezTo>
                            <a:pt x="16" y="2179"/>
                            <a:pt x="2" y="2144"/>
                            <a:pt x="1" y="2101"/>
                          </a:cubicBezTo>
                          <a:cubicBezTo>
                            <a:pt x="0" y="2058"/>
                            <a:pt x="13" y="2018"/>
                            <a:pt x="25" y="1969"/>
                          </a:cubicBezTo>
                          <a:cubicBezTo>
                            <a:pt x="37" y="1920"/>
                            <a:pt x="53" y="1860"/>
                            <a:pt x="73" y="1807"/>
                          </a:cubicBezTo>
                          <a:cubicBezTo>
                            <a:pt x="93" y="1754"/>
                            <a:pt x="122" y="1698"/>
                            <a:pt x="145" y="1651"/>
                          </a:cubicBezTo>
                          <a:cubicBezTo>
                            <a:pt x="168" y="1604"/>
                            <a:pt x="192" y="1548"/>
                            <a:pt x="211" y="1525"/>
                          </a:cubicBezTo>
                          <a:cubicBezTo>
                            <a:pt x="230" y="1502"/>
                            <a:pt x="249" y="1502"/>
                            <a:pt x="259" y="1513"/>
                          </a:cubicBezTo>
                          <a:cubicBezTo>
                            <a:pt x="269" y="1524"/>
                            <a:pt x="278" y="1555"/>
                            <a:pt x="271" y="1591"/>
                          </a:cubicBezTo>
                          <a:cubicBezTo>
                            <a:pt x="264" y="1627"/>
                            <a:pt x="242" y="1682"/>
                            <a:pt x="217" y="1729"/>
                          </a:cubicBezTo>
                          <a:cubicBezTo>
                            <a:pt x="192" y="1776"/>
                            <a:pt x="145" y="1824"/>
                            <a:pt x="121" y="1873"/>
                          </a:cubicBezTo>
                          <a:cubicBezTo>
                            <a:pt x="97" y="1922"/>
                            <a:pt x="76" y="1970"/>
                            <a:pt x="73" y="2023"/>
                          </a:cubicBezTo>
                          <a:cubicBezTo>
                            <a:pt x="70" y="2076"/>
                            <a:pt x="87" y="2141"/>
                            <a:pt x="103" y="2191"/>
                          </a:cubicBezTo>
                          <a:cubicBezTo>
                            <a:pt x="119" y="2241"/>
                            <a:pt x="140" y="2285"/>
                            <a:pt x="169" y="2323"/>
                          </a:cubicBezTo>
                          <a:cubicBezTo>
                            <a:pt x="198" y="2361"/>
                            <a:pt x="232" y="2401"/>
                            <a:pt x="277" y="2419"/>
                          </a:cubicBezTo>
                          <a:cubicBezTo>
                            <a:pt x="322" y="2437"/>
                            <a:pt x="395" y="2440"/>
                            <a:pt x="439" y="2431"/>
                          </a:cubicBezTo>
                          <a:cubicBezTo>
                            <a:pt x="483" y="2422"/>
                            <a:pt x="515" y="2399"/>
                            <a:pt x="541" y="2365"/>
                          </a:cubicBezTo>
                          <a:cubicBezTo>
                            <a:pt x="567" y="2331"/>
                            <a:pt x="583" y="2280"/>
                            <a:pt x="595" y="2227"/>
                          </a:cubicBezTo>
                          <a:cubicBezTo>
                            <a:pt x="607" y="2174"/>
                            <a:pt x="616" y="2117"/>
                            <a:pt x="613" y="2047"/>
                          </a:cubicBezTo>
                          <a:cubicBezTo>
                            <a:pt x="610" y="1977"/>
                            <a:pt x="589" y="1871"/>
                            <a:pt x="577" y="1807"/>
                          </a:cubicBezTo>
                          <a:cubicBezTo>
                            <a:pt x="565" y="1743"/>
                            <a:pt x="555" y="1709"/>
                            <a:pt x="541" y="1663"/>
                          </a:cubicBezTo>
                          <a:cubicBezTo>
                            <a:pt x="527" y="1617"/>
                            <a:pt x="502" y="1561"/>
                            <a:pt x="493" y="1531"/>
                          </a:cubicBezTo>
                          <a:cubicBezTo>
                            <a:pt x="484" y="1501"/>
                            <a:pt x="480" y="1495"/>
                            <a:pt x="487" y="1483"/>
                          </a:cubicBezTo>
                          <a:cubicBezTo>
                            <a:pt x="494" y="1471"/>
                            <a:pt x="519" y="1455"/>
                            <a:pt x="535" y="1459"/>
                          </a:cubicBezTo>
                          <a:cubicBezTo>
                            <a:pt x="551" y="1463"/>
                            <a:pt x="568" y="1478"/>
                            <a:pt x="583" y="1507"/>
                          </a:cubicBezTo>
                          <a:cubicBezTo>
                            <a:pt x="598" y="1536"/>
                            <a:pt x="610" y="1583"/>
                            <a:pt x="625" y="1633"/>
                          </a:cubicBezTo>
                          <a:cubicBezTo>
                            <a:pt x="640" y="1683"/>
                            <a:pt x="657" y="1757"/>
                            <a:pt x="673" y="1807"/>
                          </a:cubicBezTo>
                          <a:cubicBezTo>
                            <a:pt x="689" y="1857"/>
                            <a:pt x="697" y="1905"/>
                            <a:pt x="721" y="1933"/>
                          </a:cubicBezTo>
                          <a:cubicBezTo>
                            <a:pt x="745" y="1961"/>
                            <a:pt x="776" y="1970"/>
                            <a:pt x="817" y="1975"/>
                          </a:cubicBezTo>
                          <a:cubicBezTo>
                            <a:pt x="858" y="1980"/>
                            <a:pt x="926" y="1980"/>
                            <a:pt x="967" y="1963"/>
                          </a:cubicBezTo>
                          <a:cubicBezTo>
                            <a:pt x="1008" y="1946"/>
                            <a:pt x="1035" y="1919"/>
                            <a:pt x="1063" y="1873"/>
                          </a:cubicBezTo>
                          <a:cubicBezTo>
                            <a:pt x="1091" y="1827"/>
                            <a:pt x="1122" y="1761"/>
                            <a:pt x="1135" y="1687"/>
                          </a:cubicBezTo>
                          <a:cubicBezTo>
                            <a:pt x="1148" y="1613"/>
                            <a:pt x="1144" y="1498"/>
                            <a:pt x="1141" y="1429"/>
                          </a:cubicBezTo>
                          <a:cubicBezTo>
                            <a:pt x="1138" y="1360"/>
                            <a:pt x="1140" y="1325"/>
                            <a:pt x="1117" y="1273"/>
                          </a:cubicBezTo>
                          <a:cubicBezTo>
                            <a:pt x="1094" y="1221"/>
                            <a:pt x="1042" y="1153"/>
                            <a:pt x="1003" y="1117"/>
                          </a:cubicBezTo>
                          <a:cubicBezTo>
                            <a:pt x="964" y="1081"/>
                            <a:pt x="919" y="1064"/>
                            <a:pt x="883" y="1057"/>
                          </a:cubicBezTo>
                          <a:cubicBezTo>
                            <a:pt x="847" y="1050"/>
                            <a:pt x="821" y="1063"/>
                            <a:pt x="787" y="1075"/>
                          </a:cubicBezTo>
                          <a:cubicBezTo>
                            <a:pt x="753" y="1087"/>
                            <a:pt x="706" y="1117"/>
                            <a:pt x="679" y="1129"/>
                          </a:cubicBezTo>
                          <a:cubicBezTo>
                            <a:pt x="652" y="1141"/>
                            <a:pt x="642" y="1149"/>
                            <a:pt x="625" y="1147"/>
                          </a:cubicBezTo>
                          <a:cubicBezTo>
                            <a:pt x="608" y="1145"/>
                            <a:pt x="584" y="1130"/>
                            <a:pt x="577" y="1117"/>
                          </a:cubicBezTo>
                          <a:cubicBezTo>
                            <a:pt x="570" y="1104"/>
                            <a:pt x="576" y="1083"/>
                            <a:pt x="583" y="1069"/>
                          </a:cubicBezTo>
                          <a:cubicBezTo>
                            <a:pt x="590" y="1055"/>
                            <a:pt x="599" y="1043"/>
                            <a:pt x="619" y="1033"/>
                          </a:cubicBezTo>
                          <a:cubicBezTo>
                            <a:pt x="639" y="1023"/>
                            <a:pt x="671" y="1025"/>
                            <a:pt x="703" y="1009"/>
                          </a:cubicBezTo>
                          <a:cubicBezTo>
                            <a:pt x="735" y="993"/>
                            <a:pt x="780" y="965"/>
                            <a:pt x="811" y="937"/>
                          </a:cubicBezTo>
                          <a:cubicBezTo>
                            <a:pt x="842" y="909"/>
                            <a:pt x="866" y="895"/>
                            <a:pt x="889" y="841"/>
                          </a:cubicBezTo>
                          <a:cubicBezTo>
                            <a:pt x="912" y="787"/>
                            <a:pt x="939" y="696"/>
                            <a:pt x="949" y="613"/>
                          </a:cubicBezTo>
                          <a:cubicBezTo>
                            <a:pt x="959" y="530"/>
                            <a:pt x="960" y="416"/>
                            <a:pt x="949" y="343"/>
                          </a:cubicBezTo>
                          <a:cubicBezTo>
                            <a:pt x="938" y="270"/>
                            <a:pt x="914" y="215"/>
                            <a:pt x="883" y="175"/>
                          </a:cubicBezTo>
                          <a:cubicBezTo>
                            <a:pt x="852" y="135"/>
                            <a:pt x="807" y="115"/>
                            <a:pt x="763" y="103"/>
                          </a:cubicBezTo>
                          <a:cubicBezTo>
                            <a:pt x="719" y="91"/>
                            <a:pt x="665" y="90"/>
                            <a:pt x="619" y="103"/>
                          </a:cubicBezTo>
                          <a:cubicBezTo>
                            <a:pt x="573" y="116"/>
                            <a:pt x="525" y="139"/>
                            <a:pt x="487" y="181"/>
                          </a:cubicBezTo>
                          <a:cubicBezTo>
                            <a:pt x="449" y="223"/>
                            <a:pt x="412" y="301"/>
                            <a:pt x="391" y="355"/>
                          </a:cubicBezTo>
                          <a:cubicBezTo>
                            <a:pt x="370" y="409"/>
                            <a:pt x="359" y="437"/>
                            <a:pt x="361" y="505"/>
                          </a:cubicBezTo>
                          <a:cubicBezTo>
                            <a:pt x="363" y="573"/>
                            <a:pt x="399" y="691"/>
                            <a:pt x="403" y="763"/>
                          </a:cubicBezTo>
                          <a:cubicBezTo>
                            <a:pt x="407" y="835"/>
                            <a:pt x="395" y="906"/>
                            <a:pt x="385" y="937"/>
                          </a:cubicBezTo>
                          <a:cubicBezTo>
                            <a:pt x="375" y="968"/>
                            <a:pt x="356" y="957"/>
                            <a:pt x="343" y="949"/>
                          </a:cubicBezTo>
                          <a:cubicBezTo>
                            <a:pt x="330" y="941"/>
                            <a:pt x="316" y="933"/>
                            <a:pt x="307" y="889"/>
                          </a:cubicBezTo>
                          <a:cubicBezTo>
                            <a:pt x="298" y="845"/>
                            <a:pt x="294" y="755"/>
                            <a:pt x="289" y="685"/>
                          </a:cubicBezTo>
                          <a:cubicBezTo>
                            <a:pt x="284" y="615"/>
                            <a:pt x="273" y="523"/>
                            <a:pt x="277" y="469"/>
                          </a:cubicBezTo>
                          <a:cubicBezTo>
                            <a:pt x="281" y="415"/>
                            <a:pt x="297" y="398"/>
                            <a:pt x="307" y="367"/>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7" name="Freeform 11"/>
                    <p:cNvSpPr>
                      <a:spLocks/>
                    </p:cNvSpPr>
                    <p:nvPr/>
                  </p:nvSpPr>
                  <p:spPr bwMode="auto">
                    <a:xfrm>
                      <a:off x="1667" y="367"/>
                      <a:ext cx="865" cy="2065"/>
                    </a:xfrm>
                    <a:custGeom>
                      <a:avLst/>
                      <a:gdLst>
                        <a:gd name="T0" fmla="*/ 785 w 865"/>
                        <a:gd name="T1" fmla="*/ 530 h 2071"/>
                        <a:gd name="T2" fmla="*/ 797 w 865"/>
                        <a:gd name="T3" fmla="*/ 350 h 2071"/>
                        <a:gd name="T4" fmla="*/ 863 w 865"/>
                        <a:gd name="T5" fmla="*/ 206 h 2071"/>
                        <a:gd name="T6" fmla="*/ 809 w 865"/>
                        <a:gd name="T7" fmla="*/ 218 h 2071"/>
                        <a:gd name="T8" fmla="*/ 749 w 865"/>
                        <a:gd name="T9" fmla="*/ 218 h 2071"/>
                        <a:gd name="T10" fmla="*/ 683 w 865"/>
                        <a:gd name="T11" fmla="*/ 116 h 2071"/>
                        <a:gd name="T12" fmla="*/ 611 w 865"/>
                        <a:gd name="T13" fmla="*/ 32 h 2071"/>
                        <a:gd name="T14" fmla="*/ 509 w 865"/>
                        <a:gd name="T15" fmla="*/ 2 h 2071"/>
                        <a:gd name="T16" fmla="*/ 407 w 865"/>
                        <a:gd name="T17" fmla="*/ 20 h 2071"/>
                        <a:gd name="T18" fmla="*/ 281 w 865"/>
                        <a:gd name="T19" fmla="*/ 74 h 2071"/>
                        <a:gd name="T20" fmla="*/ 173 w 865"/>
                        <a:gd name="T21" fmla="*/ 206 h 2071"/>
                        <a:gd name="T22" fmla="*/ 119 w 865"/>
                        <a:gd name="T23" fmla="*/ 404 h 2071"/>
                        <a:gd name="T24" fmla="*/ 131 w 865"/>
                        <a:gd name="T25" fmla="*/ 590 h 2071"/>
                        <a:gd name="T26" fmla="*/ 173 w 865"/>
                        <a:gd name="T27" fmla="*/ 782 h 2071"/>
                        <a:gd name="T28" fmla="*/ 197 w 865"/>
                        <a:gd name="T29" fmla="*/ 884 h 2071"/>
                        <a:gd name="T30" fmla="*/ 167 w 865"/>
                        <a:gd name="T31" fmla="*/ 986 h 2071"/>
                        <a:gd name="T32" fmla="*/ 65 w 865"/>
                        <a:gd name="T33" fmla="*/ 1124 h 2071"/>
                        <a:gd name="T34" fmla="*/ 17 w 865"/>
                        <a:gd name="T35" fmla="*/ 1298 h 2071"/>
                        <a:gd name="T36" fmla="*/ 5 w 865"/>
                        <a:gd name="T37" fmla="*/ 1550 h 2071"/>
                        <a:gd name="T38" fmla="*/ 47 w 865"/>
                        <a:gd name="T39" fmla="*/ 1748 h 2071"/>
                        <a:gd name="T40" fmla="*/ 131 w 865"/>
                        <a:gd name="T41" fmla="*/ 1898 h 2071"/>
                        <a:gd name="T42" fmla="*/ 299 w 865"/>
                        <a:gd name="T43" fmla="*/ 1988 h 2071"/>
                        <a:gd name="T44" fmla="*/ 425 w 865"/>
                        <a:gd name="T45" fmla="*/ 1982 h 2071"/>
                        <a:gd name="T46" fmla="*/ 467 w 865"/>
                        <a:gd name="T47" fmla="*/ 1994 h 2071"/>
                        <a:gd name="T48" fmla="*/ 497 w 865"/>
                        <a:gd name="T49" fmla="*/ 2066 h 2071"/>
                        <a:gd name="T50" fmla="*/ 497 w 865"/>
                        <a:gd name="T51" fmla="*/ 1964 h 2071"/>
                        <a:gd name="T52" fmla="*/ 557 w 865"/>
                        <a:gd name="T53" fmla="*/ 1778 h 2071"/>
                        <a:gd name="T54" fmla="*/ 617 w 865"/>
                        <a:gd name="T55" fmla="*/ 1658 h 2071"/>
                        <a:gd name="T56" fmla="*/ 581 w 865"/>
                        <a:gd name="T57" fmla="*/ 1700 h 2071"/>
                        <a:gd name="T58" fmla="*/ 515 w 865"/>
                        <a:gd name="T59" fmla="*/ 1820 h 2071"/>
                        <a:gd name="T60" fmla="*/ 407 w 865"/>
                        <a:gd name="T61" fmla="*/ 1904 h 2071"/>
                        <a:gd name="T62" fmla="*/ 269 w 865"/>
                        <a:gd name="T63" fmla="*/ 1898 h 2071"/>
                        <a:gd name="T64" fmla="*/ 179 w 865"/>
                        <a:gd name="T65" fmla="*/ 1814 h 2071"/>
                        <a:gd name="T66" fmla="*/ 113 w 865"/>
                        <a:gd name="T67" fmla="*/ 1640 h 2071"/>
                        <a:gd name="T68" fmla="*/ 107 w 865"/>
                        <a:gd name="T69" fmla="*/ 1394 h 2071"/>
                        <a:gd name="T70" fmla="*/ 137 w 865"/>
                        <a:gd name="T71" fmla="*/ 1190 h 2071"/>
                        <a:gd name="T72" fmla="*/ 203 w 865"/>
                        <a:gd name="T73" fmla="*/ 1070 h 2071"/>
                        <a:gd name="T74" fmla="*/ 323 w 865"/>
                        <a:gd name="T75" fmla="*/ 1022 h 2071"/>
                        <a:gd name="T76" fmla="*/ 509 w 865"/>
                        <a:gd name="T77" fmla="*/ 1076 h 2071"/>
                        <a:gd name="T78" fmla="*/ 611 w 865"/>
                        <a:gd name="T79" fmla="*/ 1124 h 2071"/>
                        <a:gd name="T80" fmla="*/ 665 w 865"/>
                        <a:gd name="T81" fmla="*/ 1100 h 2071"/>
                        <a:gd name="T82" fmla="*/ 659 w 865"/>
                        <a:gd name="T83" fmla="*/ 1046 h 2071"/>
                        <a:gd name="T84" fmla="*/ 611 w 865"/>
                        <a:gd name="T85" fmla="*/ 1004 h 2071"/>
                        <a:gd name="T86" fmla="*/ 497 w 865"/>
                        <a:gd name="T87" fmla="*/ 980 h 2071"/>
                        <a:gd name="T88" fmla="*/ 323 w 865"/>
                        <a:gd name="T89" fmla="*/ 896 h 2071"/>
                        <a:gd name="T90" fmla="*/ 233 w 865"/>
                        <a:gd name="T91" fmla="*/ 680 h 2071"/>
                        <a:gd name="T92" fmla="*/ 209 w 865"/>
                        <a:gd name="T93" fmla="*/ 416 h 2071"/>
                        <a:gd name="T94" fmla="*/ 317 w 865"/>
                        <a:gd name="T95" fmla="*/ 170 h 2071"/>
                        <a:gd name="T96" fmla="*/ 485 w 865"/>
                        <a:gd name="T97" fmla="*/ 110 h 2071"/>
                        <a:gd name="T98" fmla="*/ 617 w 865"/>
                        <a:gd name="T99" fmla="*/ 164 h 2071"/>
                        <a:gd name="T100" fmla="*/ 707 w 865"/>
                        <a:gd name="T101" fmla="*/ 290 h 2071"/>
                        <a:gd name="T102" fmla="*/ 737 w 865"/>
                        <a:gd name="T103" fmla="*/ 428 h 2071"/>
                        <a:gd name="T104" fmla="*/ 773 w 865"/>
                        <a:gd name="T105" fmla="*/ 602 h 2071"/>
                        <a:gd name="T106" fmla="*/ 809 w 865"/>
                        <a:gd name="T107" fmla="*/ 584 h 2071"/>
                        <a:gd name="T108" fmla="*/ 785 w 865"/>
                        <a:gd name="T109" fmla="*/ 530 h 207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865" h="2071">
                          <a:moveTo>
                            <a:pt x="785" y="530"/>
                          </a:moveTo>
                          <a:cubicBezTo>
                            <a:pt x="783" y="491"/>
                            <a:pt x="784" y="404"/>
                            <a:pt x="797" y="350"/>
                          </a:cubicBezTo>
                          <a:cubicBezTo>
                            <a:pt x="810" y="296"/>
                            <a:pt x="861" y="228"/>
                            <a:pt x="863" y="206"/>
                          </a:cubicBezTo>
                          <a:cubicBezTo>
                            <a:pt x="865" y="184"/>
                            <a:pt x="828" y="216"/>
                            <a:pt x="809" y="218"/>
                          </a:cubicBezTo>
                          <a:cubicBezTo>
                            <a:pt x="790" y="220"/>
                            <a:pt x="770" y="235"/>
                            <a:pt x="749" y="218"/>
                          </a:cubicBezTo>
                          <a:cubicBezTo>
                            <a:pt x="728" y="201"/>
                            <a:pt x="706" y="147"/>
                            <a:pt x="683" y="116"/>
                          </a:cubicBezTo>
                          <a:cubicBezTo>
                            <a:pt x="660" y="85"/>
                            <a:pt x="640" y="51"/>
                            <a:pt x="611" y="32"/>
                          </a:cubicBezTo>
                          <a:cubicBezTo>
                            <a:pt x="582" y="13"/>
                            <a:pt x="543" y="4"/>
                            <a:pt x="509" y="2"/>
                          </a:cubicBezTo>
                          <a:cubicBezTo>
                            <a:pt x="475" y="0"/>
                            <a:pt x="445" y="8"/>
                            <a:pt x="407" y="20"/>
                          </a:cubicBezTo>
                          <a:cubicBezTo>
                            <a:pt x="369" y="32"/>
                            <a:pt x="320" y="43"/>
                            <a:pt x="281" y="74"/>
                          </a:cubicBezTo>
                          <a:cubicBezTo>
                            <a:pt x="242" y="105"/>
                            <a:pt x="200" y="151"/>
                            <a:pt x="173" y="206"/>
                          </a:cubicBezTo>
                          <a:cubicBezTo>
                            <a:pt x="146" y="261"/>
                            <a:pt x="126" y="340"/>
                            <a:pt x="119" y="404"/>
                          </a:cubicBezTo>
                          <a:cubicBezTo>
                            <a:pt x="112" y="468"/>
                            <a:pt x="122" y="527"/>
                            <a:pt x="131" y="590"/>
                          </a:cubicBezTo>
                          <a:cubicBezTo>
                            <a:pt x="140" y="653"/>
                            <a:pt x="162" y="733"/>
                            <a:pt x="173" y="782"/>
                          </a:cubicBezTo>
                          <a:cubicBezTo>
                            <a:pt x="184" y="831"/>
                            <a:pt x="198" y="850"/>
                            <a:pt x="197" y="884"/>
                          </a:cubicBezTo>
                          <a:cubicBezTo>
                            <a:pt x="196" y="918"/>
                            <a:pt x="189" y="946"/>
                            <a:pt x="167" y="986"/>
                          </a:cubicBezTo>
                          <a:cubicBezTo>
                            <a:pt x="145" y="1026"/>
                            <a:pt x="90" y="1072"/>
                            <a:pt x="65" y="1124"/>
                          </a:cubicBezTo>
                          <a:cubicBezTo>
                            <a:pt x="40" y="1176"/>
                            <a:pt x="27" y="1227"/>
                            <a:pt x="17" y="1298"/>
                          </a:cubicBezTo>
                          <a:cubicBezTo>
                            <a:pt x="7" y="1369"/>
                            <a:pt x="0" y="1475"/>
                            <a:pt x="5" y="1550"/>
                          </a:cubicBezTo>
                          <a:cubicBezTo>
                            <a:pt x="10" y="1625"/>
                            <a:pt x="26" y="1690"/>
                            <a:pt x="47" y="1748"/>
                          </a:cubicBezTo>
                          <a:cubicBezTo>
                            <a:pt x="68" y="1806"/>
                            <a:pt x="89" y="1858"/>
                            <a:pt x="131" y="1898"/>
                          </a:cubicBezTo>
                          <a:cubicBezTo>
                            <a:pt x="173" y="1938"/>
                            <a:pt x="250" y="1974"/>
                            <a:pt x="299" y="1988"/>
                          </a:cubicBezTo>
                          <a:cubicBezTo>
                            <a:pt x="348" y="2002"/>
                            <a:pt x="397" y="1981"/>
                            <a:pt x="425" y="1982"/>
                          </a:cubicBezTo>
                          <a:cubicBezTo>
                            <a:pt x="453" y="1983"/>
                            <a:pt x="455" y="1980"/>
                            <a:pt x="467" y="1994"/>
                          </a:cubicBezTo>
                          <a:cubicBezTo>
                            <a:pt x="479" y="2008"/>
                            <a:pt x="492" y="2071"/>
                            <a:pt x="497" y="2066"/>
                          </a:cubicBezTo>
                          <a:cubicBezTo>
                            <a:pt x="502" y="2061"/>
                            <a:pt x="487" y="2012"/>
                            <a:pt x="497" y="1964"/>
                          </a:cubicBezTo>
                          <a:cubicBezTo>
                            <a:pt x="507" y="1916"/>
                            <a:pt x="537" y="1829"/>
                            <a:pt x="557" y="1778"/>
                          </a:cubicBezTo>
                          <a:cubicBezTo>
                            <a:pt x="577" y="1727"/>
                            <a:pt x="613" y="1671"/>
                            <a:pt x="617" y="1658"/>
                          </a:cubicBezTo>
                          <a:cubicBezTo>
                            <a:pt x="621" y="1645"/>
                            <a:pt x="598" y="1673"/>
                            <a:pt x="581" y="1700"/>
                          </a:cubicBezTo>
                          <a:cubicBezTo>
                            <a:pt x="564" y="1727"/>
                            <a:pt x="544" y="1786"/>
                            <a:pt x="515" y="1820"/>
                          </a:cubicBezTo>
                          <a:cubicBezTo>
                            <a:pt x="486" y="1854"/>
                            <a:pt x="448" y="1891"/>
                            <a:pt x="407" y="1904"/>
                          </a:cubicBezTo>
                          <a:cubicBezTo>
                            <a:pt x="366" y="1917"/>
                            <a:pt x="307" y="1913"/>
                            <a:pt x="269" y="1898"/>
                          </a:cubicBezTo>
                          <a:cubicBezTo>
                            <a:pt x="231" y="1883"/>
                            <a:pt x="205" y="1857"/>
                            <a:pt x="179" y="1814"/>
                          </a:cubicBezTo>
                          <a:cubicBezTo>
                            <a:pt x="153" y="1771"/>
                            <a:pt x="125" y="1710"/>
                            <a:pt x="113" y="1640"/>
                          </a:cubicBezTo>
                          <a:cubicBezTo>
                            <a:pt x="101" y="1570"/>
                            <a:pt x="103" y="1469"/>
                            <a:pt x="107" y="1394"/>
                          </a:cubicBezTo>
                          <a:cubicBezTo>
                            <a:pt x="111" y="1319"/>
                            <a:pt x="121" y="1244"/>
                            <a:pt x="137" y="1190"/>
                          </a:cubicBezTo>
                          <a:cubicBezTo>
                            <a:pt x="153" y="1136"/>
                            <a:pt x="172" y="1098"/>
                            <a:pt x="203" y="1070"/>
                          </a:cubicBezTo>
                          <a:cubicBezTo>
                            <a:pt x="234" y="1042"/>
                            <a:pt x="272" y="1021"/>
                            <a:pt x="323" y="1022"/>
                          </a:cubicBezTo>
                          <a:cubicBezTo>
                            <a:pt x="374" y="1023"/>
                            <a:pt x="461" y="1059"/>
                            <a:pt x="509" y="1076"/>
                          </a:cubicBezTo>
                          <a:cubicBezTo>
                            <a:pt x="557" y="1093"/>
                            <a:pt x="585" y="1120"/>
                            <a:pt x="611" y="1124"/>
                          </a:cubicBezTo>
                          <a:cubicBezTo>
                            <a:pt x="637" y="1128"/>
                            <a:pt x="657" y="1113"/>
                            <a:pt x="665" y="1100"/>
                          </a:cubicBezTo>
                          <a:cubicBezTo>
                            <a:pt x="673" y="1087"/>
                            <a:pt x="668" y="1062"/>
                            <a:pt x="659" y="1046"/>
                          </a:cubicBezTo>
                          <a:cubicBezTo>
                            <a:pt x="650" y="1030"/>
                            <a:pt x="638" y="1015"/>
                            <a:pt x="611" y="1004"/>
                          </a:cubicBezTo>
                          <a:cubicBezTo>
                            <a:pt x="584" y="993"/>
                            <a:pt x="545" y="998"/>
                            <a:pt x="497" y="980"/>
                          </a:cubicBezTo>
                          <a:cubicBezTo>
                            <a:pt x="449" y="962"/>
                            <a:pt x="367" y="946"/>
                            <a:pt x="323" y="896"/>
                          </a:cubicBezTo>
                          <a:cubicBezTo>
                            <a:pt x="279" y="846"/>
                            <a:pt x="252" y="760"/>
                            <a:pt x="233" y="680"/>
                          </a:cubicBezTo>
                          <a:cubicBezTo>
                            <a:pt x="214" y="600"/>
                            <a:pt x="195" y="501"/>
                            <a:pt x="209" y="416"/>
                          </a:cubicBezTo>
                          <a:cubicBezTo>
                            <a:pt x="223" y="331"/>
                            <a:pt x="271" y="221"/>
                            <a:pt x="317" y="170"/>
                          </a:cubicBezTo>
                          <a:cubicBezTo>
                            <a:pt x="363" y="119"/>
                            <a:pt x="435" y="111"/>
                            <a:pt x="485" y="110"/>
                          </a:cubicBezTo>
                          <a:cubicBezTo>
                            <a:pt x="535" y="109"/>
                            <a:pt x="580" y="134"/>
                            <a:pt x="617" y="164"/>
                          </a:cubicBezTo>
                          <a:cubicBezTo>
                            <a:pt x="654" y="194"/>
                            <a:pt x="687" y="246"/>
                            <a:pt x="707" y="290"/>
                          </a:cubicBezTo>
                          <a:cubicBezTo>
                            <a:pt x="727" y="334"/>
                            <a:pt x="726" y="376"/>
                            <a:pt x="737" y="428"/>
                          </a:cubicBezTo>
                          <a:cubicBezTo>
                            <a:pt x="748" y="480"/>
                            <a:pt x="761" y="576"/>
                            <a:pt x="773" y="602"/>
                          </a:cubicBezTo>
                          <a:cubicBezTo>
                            <a:pt x="785" y="628"/>
                            <a:pt x="807" y="597"/>
                            <a:pt x="809" y="584"/>
                          </a:cubicBezTo>
                          <a:cubicBezTo>
                            <a:pt x="811" y="571"/>
                            <a:pt x="787" y="569"/>
                            <a:pt x="785" y="53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sp>
                <p:nvSpPr>
                  <p:cNvPr id="60470" name="Oval 12"/>
                  <p:cNvSpPr>
                    <a:spLocks noChangeArrowheads="1"/>
                  </p:cNvSpPr>
                  <p:nvPr/>
                </p:nvSpPr>
                <p:spPr bwMode="auto">
                  <a:xfrm>
                    <a:off x="2396" y="1414"/>
                    <a:ext cx="175" cy="247"/>
                  </a:xfrm>
                  <a:prstGeom prst="ellipse">
                    <a:avLst/>
                  </a:prstGeom>
                  <a:solidFill>
                    <a:srgbClr val="E7D6B7"/>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60471" name="Freeform 13"/>
                  <p:cNvSpPr>
                    <a:spLocks/>
                  </p:cNvSpPr>
                  <p:nvPr/>
                </p:nvSpPr>
                <p:spPr bwMode="auto">
                  <a:xfrm>
                    <a:off x="2619" y="730"/>
                    <a:ext cx="262" cy="524"/>
                  </a:xfrm>
                  <a:custGeom>
                    <a:avLst/>
                    <a:gdLst>
                      <a:gd name="T0" fmla="*/ 3 w 266"/>
                      <a:gd name="T1" fmla="*/ 483 h 521"/>
                      <a:gd name="T2" fmla="*/ 27 w 266"/>
                      <a:gd name="T3" fmla="*/ 273 h 521"/>
                      <a:gd name="T4" fmla="*/ 111 w 266"/>
                      <a:gd name="T5" fmla="*/ 45 h 521"/>
                      <a:gd name="T6" fmla="*/ 183 w 266"/>
                      <a:gd name="T7" fmla="*/ 3 h 521"/>
                      <a:gd name="T8" fmla="*/ 237 w 266"/>
                      <a:gd name="T9" fmla="*/ 39 h 521"/>
                      <a:gd name="T10" fmla="*/ 261 w 266"/>
                      <a:gd name="T11" fmla="*/ 129 h 521"/>
                      <a:gd name="T12" fmla="*/ 207 w 266"/>
                      <a:gd name="T13" fmla="*/ 273 h 521"/>
                      <a:gd name="T14" fmla="*/ 105 w 266"/>
                      <a:gd name="T15" fmla="*/ 477 h 521"/>
                      <a:gd name="T16" fmla="*/ 45 w 266"/>
                      <a:gd name="T17" fmla="*/ 501 h 521"/>
                      <a:gd name="T18" fmla="*/ 3 w 266"/>
                      <a:gd name="T19" fmla="*/ 483 h 521"/>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66" h="521">
                        <a:moveTo>
                          <a:pt x="3" y="483"/>
                        </a:moveTo>
                        <a:cubicBezTo>
                          <a:pt x="0" y="445"/>
                          <a:pt x="9" y="346"/>
                          <a:pt x="27" y="273"/>
                        </a:cubicBezTo>
                        <a:cubicBezTo>
                          <a:pt x="45" y="200"/>
                          <a:pt x="85" y="90"/>
                          <a:pt x="111" y="45"/>
                        </a:cubicBezTo>
                        <a:cubicBezTo>
                          <a:pt x="137" y="0"/>
                          <a:pt x="162" y="4"/>
                          <a:pt x="183" y="3"/>
                        </a:cubicBezTo>
                        <a:cubicBezTo>
                          <a:pt x="204" y="2"/>
                          <a:pt x="224" y="18"/>
                          <a:pt x="237" y="39"/>
                        </a:cubicBezTo>
                        <a:cubicBezTo>
                          <a:pt x="250" y="60"/>
                          <a:pt x="266" y="90"/>
                          <a:pt x="261" y="129"/>
                        </a:cubicBezTo>
                        <a:cubicBezTo>
                          <a:pt x="256" y="168"/>
                          <a:pt x="233" y="215"/>
                          <a:pt x="207" y="273"/>
                        </a:cubicBezTo>
                        <a:cubicBezTo>
                          <a:pt x="181" y="331"/>
                          <a:pt x="132" y="439"/>
                          <a:pt x="105" y="477"/>
                        </a:cubicBezTo>
                        <a:cubicBezTo>
                          <a:pt x="78" y="515"/>
                          <a:pt x="61" y="501"/>
                          <a:pt x="45" y="501"/>
                        </a:cubicBezTo>
                        <a:cubicBezTo>
                          <a:pt x="29" y="501"/>
                          <a:pt x="6" y="521"/>
                          <a:pt x="3" y="483"/>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2" name="Freeform 14"/>
                  <p:cNvSpPr>
                    <a:spLocks/>
                  </p:cNvSpPr>
                  <p:nvPr/>
                </p:nvSpPr>
                <p:spPr bwMode="auto">
                  <a:xfrm>
                    <a:off x="2687" y="1588"/>
                    <a:ext cx="398" cy="349"/>
                  </a:xfrm>
                  <a:custGeom>
                    <a:avLst/>
                    <a:gdLst>
                      <a:gd name="T0" fmla="*/ 100 w 392"/>
                      <a:gd name="T1" fmla="*/ 201 h 340"/>
                      <a:gd name="T2" fmla="*/ 16 w 392"/>
                      <a:gd name="T3" fmla="*/ 87 h 340"/>
                      <a:gd name="T4" fmla="*/ 4 w 392"/>
                      <a:gd name="T5" fmla="*/ 45 h 340"/>
                      <a:gd name="T6" fmla="*/ 28 w 392"/>
                      <a:gd name="T7" fmla="*/ 3 h 340"/>
                      <a:gd name="T8" fmla="*/ 130 w 392"/>
                      <a:gd name="T9" fmla="*/ 27 h 340"/>
                      <a:gd name="T10" fmla="*/ 250 w 392"/>
                      <a:gd name="T11" fmla="*/ 75 h 340"/>
                      <a:gd name="T12" fmla="*/ 364 w 392"/>
                      <a:gd name="T13" fmla="*/ 159 h 340"/>
                      <a:gd name="T14" fmla="*/ 388 w 392"/>
                      <a:gd name="T15" fmla="*/ 273 h 340"/>
                      <a:gd name="T16" fmla="*/ 340 w 392"/>
                      <a:gd name="T17" fmla="*/ 333 h 340"/>
                      <a:gd name="T18" fmla="*/ 244 w 392"/>
                      <a:gd name="T19" fmla="*/ 315 h 340"/>
                      <a:gd name="T20" fmla="*/ 100 w 392"/>
                      <a:gd name="T21" fmla="*/ 201 h 34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392" h="340">
                        <a:moveTo>
                          <a:pt x="100" y="201"/>
                        </a:moveTo>
                        <a:cubicBezTo>
                          <a:pt x="62" y="163"/>
                          <a:pt x="32" y="113"/>
                          <a:pt x="16" y="87"/>
                        </a:cubicBezTo>
                        <a:cubicBezTo>
                          <a:pt x="0" y="61"/>
                          <a:pt x="2" y="59"/>
                          <a:pt x="4" y="45"/>
                        </a:cubicBezTo>
                        <a:cubicBezTo>
                          <a:pt x="6" y="31"/>
                          <a:pt x="7" y="6"/>
                          <a:pt x="28" y="3"/>
                        </a:cubicBezTo>
                        <a:cubicBezTo>
                          <a:pt x="49" y="0"/>
                          <a:pt x="93" y="15"/>
                          <a:pt x="130" y="27"/>
                        </a:cubicBezTo>
                        <a:cubicBezTo>
                          <a:pt x="167" y="39"/>
                          <a:pt x="211" y="53"/>
                          <a:pt x="250" y="75"/>
                        </a:cubicBezTo>
                        <a:cubicBezTo>
                          <a:pt x="289" y="97"/>
                          <a:pt x="341" y="126"/>
                          <a:pt x="364" y="159"/>
                        </a:cubicBezTo>
                        <a:cubicBezTo>
                          <a:pt x="387" y="192"/>
                          <a:pt x="392" y="244"/>
                          <a:pt x="388" y="273"/>
                        </a:cubicBezTo>
                        <a:cubicBezTo>
                          <a:pt x="384" y="302"/>
                          <a:pt x="364" y="326"/>
                          <a:pt x="340" y="333"/>
                        </a:cubicBezTo>
                        <a:cubicBezTo>
                          <a:pt x="316" y="340"/>
                          <a:pt x="282" y="336"/>
                          <a:pt x="244" y="315"/>
                        </a:cubicBezTo>
                        <a:cubicBezTo>
                          <a:pt x="206" y="294"/>
                          <a:pt x="138" y="239"/>
                          <a:pt x="100" y="20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3" name="Freeform 15"/>
                  <p:cNvSpPr>
                    <a:spLocks/>
                  </p:cNvSpPr>
                  <p:nvPr/>
                </p:nvSpPr>
                <p:spPr bwMode="auto">
                  <a:xfrm>
                    <a:off x="2425" y="1923"/>
                    <a:ext cx="146" cy="567"/>
                  </a:xfrm>
                  <a:custGeom>
                    <a:avLst/>
                    <a:gdLst>
                      <a:gd name="T0" fmla="*/ 18 w 151"/>
                      <a:gd name="T1" fmla="*/ 165 h 558"/>
                      <a:gd name="T2" fmla="*/ 42 w 151"/>
                      <a:gd name="T3" fmla="*/ 39 h 558"/>
                      <a:gd name="T4" fmla="*/ 66 w 151"/>
                      <a:gd name="T5" fmla="*/ 3 h 558"/>
                      <a:gd name="T6" fmla="*/ 108 w 151"/>
                      <a:gd name="T7" fmla="*/ 27 h 558"/>
                      <a:gd name="T8" fmla="*/ 138 w 151"/>
                      <a:gd name="T9" fmla="*/ 165 h 558"/>
                      <a:gd name="T10" fmla="*/ 144 w 151"/>
                      <a:gd name="T11" fmla="*/ 423 h 558"/>
                      <a:gd name="T12" fmla="*/ 96 w 151"/>
                      <a:gd name="T13" fmla="*/ 543 h 558"/>
                      <a:gd name="T14" fmla="*/ 24 w 151"/>
                      <a:gd name="T15" fmla="*/ 513 h 558"/>
                      <a:gd name="T16" fmla="*/ 0 w 151"/>
                      <a:gd name="T17" fmla="*/ 315 h 558"/>
                      <a:gd name="T18" fmla="*/ 18 w 151"/>
                      <a:gd name="T19" fmla="*/ 165 h 558"/>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151" h="558">
                        <a:moveTo>
                          <a:pt x="18" y="165"/>
                        </a:moveTo>
                        <a:cubicBezTo>
                          <a:pt x="25" y="119"/>
                          <a:pt x="34" y="66"/>
                          <a:pt x="42" y="39"/>
                        </a:cubicBezTo>
                        <a:cubicBezTo>
                          <a:pt x="50" y="12"/>
                          <a:pt x="55" y="5"/>
                          <a:pt x="66" y="3"/>
                        </a:cubicBezTo>
                        <a:cubicBezTo>
                          <a:pt x="77" y="1"/>
                          <a:pt x="96" y="0"/>
                          <a:pt x="108" y="27"/>
                        </a:cubicBezTo>
                        <a:cubicBezTo>
                          <a:pt x="120" y="54"/>
                          <a:pt x="132" y="99"/>
                          <a:pt x="138" y="165"/>
                        </a:cubicBezTo>
                        <a:cubicBezTo>
                          <a:pt x="144" y="231"/>
                          <a:pt x="151" y="360"/>
                          <a:pt x="144" y="423"/>
                        </a:cubicBezTo>
                        <a:cubicBezTo>
                          <a:pt x="137" y="486"/>
                          <a:pt x="116" y="528"/>
                          <a:pt x="96" y="543"/>
                        </a:cubicBezTo>
                        <a:cubicBezTo>
                          <a:pt x="76" y="558"/>
                          <a:pt x="40" y="551"/>
                          <a:pt x="24" y="513"/>
                        </a:cubicBezTo>
                        <a:cubicBezTo>
                          <a:pt x="8" y="475"/>
                          <a:pt x="0" y="372"/>
                          <a:pt x="0" y="315"/>
                        </a:cubicBezTo>
                        <a:cubicBezTo>
                          <a:pt x="0" y="258"/>
                          <a:pt x="11" y="211"/>
                          <a:pt x="18" y="165"/>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4" name="Freeform 16"/>
                  <p:cNvSpPr>
                    <a:spLocks/>
                  </p:cNvSpPr>
                  <p:nvPr/>
                </p:nvSpPr>
                <p:spPr bwMode="auto">
                  <a:xfrm>
                    <a:off x="1910" y="1588"/>
                    <a:ext cx="389" cy="247"/>
                  </a:xfrm>
                  <a:custGeom>
                    <a:avLst/>
                    <a:gdLst>
                      <a:gd name="T0" fmla="*/ 175 w 392"/>
                      <a:gd name="T1" fmla="*/ 61 h 253"/>
                      <a:gd name="T2" fmla="*/ 307 w 392"/>
                      <a:gd name="T3" fmla="*/ 19 h 253"/>
                      <a:gd name="T4" fmla="*/ 367 w 392"/>
                      <a:gd name="T5" fmla="*/ 7 h 253"/>
                      <a:gd name="T6" fmla="*/ 385 w 392"/>
                      <a:gd name="T7" fmla="*/ 61 h 253"/>
                      <a:gd name="T8" fmla="*/ 325 w 392"/>
                      <a:gd name="T9" fmla="*/ 133 h 253"/>
                      <a:gd name="T10" fmla="*/ 193 w 392"/>
                      <a:gd name="T11" fmla="*/ 223 h 253"/>
                      <a:gd name="T12" fmla="*/ 37 w 392"/>
                      <a:gd name="T13" fmla="*/ 247 h 253"/>
                      <a:gd name="T14" fmla="*/ 1 w 392"/>
                      <a:gd name="T15" fmla="*/ 187 h 253"/>
                      <a:gd name="T16" fmla="*/ 43 w 392"/>
                      <a:gd name="T17" fmla="*/ 115 h 253"/>
                      <a:gd name="T18" fmla="*/ 175 w 392"/>
                      <a:gd name="T19" fmla="*/ 61 h 25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392" h="253">
                        <a:moveTo>
                          <a:pt x="175" y="61"/>
                        </a:moveTo>
                        <a:cubicBezTo>
                          <a:pt x="219" y="45"/>
                          <a:pt x="275" y="28"/>
                          <a:pt x="307" y="19"/>
                        </a:cubicBezTo>
                        <a:cubicBezTo>
                          <a:pt x="339" y="10"/>
                          <a:pt x="354" y="0"/>
                          <a:pt x="367" y="7"/>
                        </a:cubicBezTo>
                        <a:cubicBezTo>
                          <a:pt x="380" y="14"/>
                          <a:pt x="392" y="40"/>
                          <a:pt x="385" y="61"/>
                        </a:cubicBezTo>
                        <a:cubicBezTo>
                          <a:pt x="378" y="82"/>
                          <a:pt x="357" y="106"/>
                          <a:pt x="325" y="133"/>
                        </a:cubicBezTo>
                        <a:cubicBezTo>
                          <a:pt x="293" y="160"/>
                          <a:pt x="241" y="204"/>
                          <a:pt x="193" y="223"/>
                        </a:cubicBezTo>
                        <a:cubicBezTo>
                          <a:pt x="145" y="242"/>
                          <a:pt x="69" y="253"/>
                          <a:pt x="37" y="247"/>
                        </a:cubicBezTo>
                        <a:cubicBezTo>
                          <a:pt x="5" y="241"/>
                          <a:pt x="0" y="209"/>
                          <a:pt x="1" y="187"/>
                        </a:cubicBezTo>
                        <a:cubicBezTo>
                          <a:pt x="2" y="165"/>
                          <a:pt x="15" y="136"/>
                          <a:pt x="43" y="115"/>
                        </a:cubicBezTo>
                        <a:cubicBezTo>
                          <a:pt x="71" y="94"/>
                          <a:pt x="131" y="77"/>
                          <a:pt x="175" y="61"/>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75" name="Freeform 17"/>
                  <p:cNvSpPr>
                    <a:spLocks/>
                  </p:cNvSpPr>
                  <p:nvPr/>
                </p:nvSpPr>
                <p:spPr bwMode="auto">
                  <a:xfrm>
                    <a:off x="2094" y="919"/>
                    <a:ext cx="233" cy="378"/>
                  </a:xfrm>
                  <a:custGeom>
                    <a:avLst/>
                    <a:gdLst>
                      <a:gd name="T0" fmla="*/ 78 w 238"/>
                      <a:gd name="T1" fmla="*/ 270 h 386"/>
                      <a:gd name="T2" fmla="*/ 24 w 238"/>
                      <a:gd name="T3" fmla="*/ 192 h 386"/>
                      <a:gd name="T4" fmla="*/ 0 w 238"/>
                      <a:gd name="T5" fmla="*/ 96 h 386"/>
                      <a:gd name="T6" fmla="*/ 24 w 238"/>
                      <a:gd name="T7" fmla="*/ 12 h 386"/>
                      <a:gd name="T8" fmla="*/ 120 w 238"/>
                      <a:gd name="T9" fmla="*/ 24 h 386"/>
                      <a:gd name="T10" fmla="*/ 180 w 238"/>
                      <a:gd name="T11" fmla="*/ 132 h 386"/>
                      <a:gd name="T12" fmla="*/ 234 w 238"/>
                      <a:gd name="T13" fmla="*/ 306 h 386"/>
                      <a:gd name="T14" fmla="*/ 204 w 238"/>
                      <a:gd name="T15" fmla="*/ 378 h 386"/>
                      <a:gd name="T16" fmla="*/ 168 w 238"/>
                      <a:gd name="T17" fmla="*/ 354 h 386"/>
                      <a:gd name="T18" fmla="*/ 78 w 238"/>
                      <a:gd name="T19" fmla="*/ 270 h 38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0" t="0" r="r" b="b"/>
                    <a:pathLst>
                      <a:path w="238" h="386">
                        <a:moveTo>
                          <a:pt x="78" y="270"/>
                        </a:moveTo>
                        <a:cubicBezTo>
                          <a:pt x="54" y="243"/>
                          <a:pt x="37" y="221"/>
                          <a:pt x="24" y="192"/>
                        </a:cubicBezTo>
                        <a:cubicBezTo>
                          <a:pt x="11" y="163"/>
                          <a:pt x="0" y="126"/>
                          <a:pt x="0" y="96"/>
                        </a:cubicBezTo>
                        <a:cubicBezTo>
                          <a:pt x="0" y="66"/>
                          <a:pt x="4" y="24"/>
                          <a:pt x="24" y="12"/>
                        </a:cubicBezTo>
                        <a:cubicBezTo>
                          <a:pt x="44" y="0"/>
                          <a:pt x="94" y="4"/>
                          <a:pt x="120" y="24"/>
                        </a:cubicBezTo>
                        <a:cubicBezTo>
                          <a:pt x="146" y="44"/>
                          <a:pt x="161" y="85"/>
                          <a:pt x="180" y="132"/>
                        </a:cubicBezTo>
                        <a:cubicBezTo>
                          <a:pt x="199" y="179"/>
                          <a:pt x="230" y="265"/>
                          <a:pt x="234" y="306"/>
                        </a:cubicBezTo>
                        <a:cubicBezTo>
                          <a:pt x="238" y="347"/>
                          <a:pt x="215" y="370"/>
                          <a:pt x="204" y="378"/>
                        </a:cubicBezTo>
                        <a:cubicBezTo>
                          <a:pt x="193" y="386"/>
                          <a:pt x="190" y="372"/>
                          <a:pt x="168" y="354"/>
                        </a:cubicBezTo>
                        <a:cubicBezTo>
                          <a:pt x="146" y="336"/>
                          <a:pt x="102" y="297"/>
                          <a:pt x="78" y="270"/>
                        </a:cubicBezTo>
                        <a:close/>
                      </a:path>
                    </a:pathLst>
                  </a:custGeom>
                  <a:solidFill>
                    <a:srgbClr val="E7D6B7"/>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grpSp>
            <p:pic>
              <p:nvPicPr>
                <p:cNvPr id="60461" name="Picture 1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2" name="Picture 1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4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3" name="Picture 2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24" y="3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4" name="Picture 2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376" y="57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5" name="Picture 2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5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6" name="Picture 2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472" y="76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7" name="Picture 2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68" name="Picture 2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574" y="12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60440" name="Group 26"/>
              <p:cNvGrpSpPr>
                <a:grpSpLocks/>
              </p:cNvGrpSpPr>
              <p:nvPr userDrawn="1"/>
            </p:nvGrpSpPr>
            <p:grpSpPr bwMode="auto">
              <a:xfrm>
                <a:off x="4944" y="1008"/>
                <a:ext cx="522" cy="2967"/>
                <a:chOff x="4944" y="1008"/>
                <a:chExt cx="522" cy="2967"/>
              </a:xfrm>
            </p:grpSpPr>
            <p:pic>
              <p:nvPicPr>
                <p:cNvPr id="60441" name="Picture 2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0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2" name="Picture 2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1200"/>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3" name="Picture 2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158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4" name="Picture 3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172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5" name="Picture 3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40" y="182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6" name="Picture 3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201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7" name="Picture 3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80" y="2064"/>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8" name="Picture 3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23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49" name="Picture 3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2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0" name="Picture 36"/>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244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1" name="Picture 37"/>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36" y="25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2" name="Picture 38"/>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13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3" name="Picture 39"/>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44" y="273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4" name="Picture 40"/>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07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5" name="Picture 41"/>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232" y="331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6" name="Picture 42"/>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408"/>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7" name="Picture 43"/>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088" y="355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8" name="Picture 44"/>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4992" y="3792"/>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0459" name="Picture 45"/>
                <p:cNvPicPr>
                  <a:picLocks noChangeAspect="1" noChangeArrowheads="1"/>
                </p:cNvPicPr>
                <p:nvPr userDrawn="1"/>
              </p:nvPicPr>
              <p:blipFill>
                <a:blip r:embed="rId12">
                  <a:extLst>
                    <a:ext uri="{28A0092B-C50C-407E-A947-70E740481C1C}">
                      <a14:useLocalDpi xmlns:a14="http://schemas.microsoft.com/office/drawing/2010/main"/>
                    </a:ext>
                  </a:extLst>
                </a:blip>
                <a:srcRect/>
                <a:stretch>
                  <a:fillRect/>
                </a:stretch>
              </p:blipFill>
              <p:spPr bwMode="auto">
                <a:xfrm>
                  <a:off x="5184" y="3696"/>
                  <a:ext cx="186" cy="1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sp>
          <p:nvSpPr>
            <p:cNvPr id="60428" name="Freeform 46"/>
            <p:cNvSpPr>
              <a:spLocks/>
            </p:cNvSpPr>
            <p:nvPr/>
          </p:nvSpPr>
          <p:spPr bwMode="auto">
            <a:xfrm>
              <a:off x="5010" y="3092"/>
              <a:ext cx="750" cy="1222"/>
            </a:xfrm>
            <a:custGeom>
              <a:avLst/>
              <a:gdLst>
                <a:gd name="T0" fmla="*/ 372 w 750"/>
                <a:gd name="T1" fmla="*/ 154 h 1222"/>
                <a:gd name="T2" fmla="*/ 378 w 750"/>
                <a:gd name="T3" fmla="*/ 412 h 1222"/>
                <a:gd name="T4" fmla="*/ 312 w 750"/>
                <a:gd name="T5" fmla="*/ 724 h 1222"/>
                <a:gd name="T6" fmla="*/ 138 w 750"/>
                <a:gd name="T7" fmla="*/ 928 h 1222"/>
                <a:gd name="T8" fmla="*/ 0 w 750"/>
                <a:gd name="T9" fmla="*/ 976 h 1222"/>
                <a:gd name="T10" fmla="*/ 0 w 750"/>
                <a:gd name="T11" fmla="*/ 1222 h 1222"/>
                <a:gd name="T12" fmla="*/ 750 w 750"/>
                <a:gd name="T13" fmla="*/ 1222 h 1222"/>
                <a:gd name="T14" fmla="*/ 750 w 750"/>
                <a:gd name="T15" fmla="*/ 178 h 1222"/>
                <a:gd name="T16" fmla="*/ 372 w 750"/>
                <a:gd name="T17" fmla="*/ 154 h 122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750" h="1222">
                  <a:moveTo>
                    <a:pt x="372" y="154"/>
                  </a:moveTo>
                  <a:cubicBezTo>
                    <a:pt x="309" y="193"/>
                    <a:pt x="388" y="317"/>
                    <a:pt x="378" y="412"/>
                  </a:cubicBezTo>
                  <a:cubicBezTo>
                    <a:pt x="368" y="507"/>
                    <a:pt x="352" y="638"/>
                    <a:pt x="312" y="724"/>
                  </a:cubicBezTo>
                  <a:cubicBezTo>
                    <a:pt x="272" y="810"/>
                    <a:pt x="190" y="886"/>
                    <a:pt x="138" y="928"/>
                  </a:cubicBezTo>
                  <a:cubicBezTo>
                    <a:pt x="86" y="970"/>
                    <a:pt x="23" y="927"/>
                    <a:pt x="0" y="976"/>
                  </a:cubicBezTo>
                  <a:lnTo>
                    <a:pt x="0" y="1222"/>
                  </a:lnTo>
                  <a:lnTo>
                    <a:pt x="750" y="1222"/>
                  </a:lnTo>
                  <a:lnTo>
                    <a:pt x="750" y="178"/>
                  </a:lnTo>
                  <a:cubicBezTo>
                    <a:pt x="687" y="0"/>
                    <a:pt x="451" y="159"/>
                    <a:pt x="372" y="15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244783" name="Freeform 47"/>
            <p:cNvSpPr>
              <a:spLocks/>
            </p:cNvSpPr>
            <p:nvPr/>
          </p:nvSpPr>
          <p:spPr bwMode="auto">
            <a:xfrm>
              <a:off x="5001" y="3060"/>
              <a:ext cx="768" cy="1260"/>
            </a:xfrm>
            <a:custGeom>
              <a:avLst/>
              <a:gdLst/>
              <a:ahLst/>
              <a:cxnLst>
                <a:cxn ang="0">
                  <a:pos x="0" y="1260"/>
                </a:cxn>
                <a:cxn ang="0">
                  <a:pos x="0" y="1134"/>
                </a:cxn>
                <a:cxn ang="0">
                  <a:pos x="210" y="1032"/>
                </a:cxn>
                <a:cxn ang="0">
                  <a:pos x="324" y="918"/>
                </a:cxn>
                <a:cxn ang="0">
                  <a:pos x="414" y="714"/>
                </a:cxn>
                <a:cxn ang="0">
                  <a:pos x="450" y="456"/>
                </a:cxn>
                <a:cxn ang="0">
                  <a:pos x="438" y="258"/>
                </a:cxn>
                <a:cxn ang="0">
                  <a:pos x="684" y="0"/>
                </a:cxn>
                <a:cxn ang="0">
                  <a:pos x="768" y="18"/>
                </a:cxn>
                <a:cxn ang="0">
                  <a:pos x="768" y="1254"/>
                </a:cxn>
                <a:cxn ang="0">
                  <a:pos x="0" y="1260"/>
                </a:cxn>
              </a:cxnLst>
              <a:rect l="0" t="0" r="r" b="b"/>
              <a:pathLst>
                <a:path w="768" h="1260">
                  <a:moveTo>
                    <a:pt x="0" y="1260"/>
                  </a:moveTo>
                  <a:lnTo>
                    <a:pt x="0" y="1134"/>
                  </a:lnTo>
                  <a:lnTo>
                    <a:pt x="210" y="1032"/>
                  </a:lnTo>
                  <a:lnTo>
                    <a:pt x="324" y="918"/>
                  </a:lnTo>
                  <a:lnTo>
                    <a:pt x="414" y="714"/>
                  </a:lnTo>
                  <a:lnTo>
                    <a:pt x="450" y="456"/>
                  </a:lnTo>
                  <a:lnTo>
                    <a:pt x="438" y="258"/>
                  </a:lnTo>
                  <a:lnTo>
                    <a:pt x="684" y="0"/>
                  </a:lnTo>
                  <a:lnTo>
                    <a:pt x="768" y="18"/>
                  </a:lnTo>
                  <a:lnTo>
                    <a:pt x="768" y="1254"/>
                  </a:lnTo>
                  <a:lnTo>
                    <a:pt x="0" y="1260"/>
                  </a:lnTo>
                  <a:close/>
                </a:path>
              </a:pathLst>
            </a:custGeom>
            <a:gradFill rotWithShape="0">
              <a:gsLst>
                <a:gs pos="0">
                  <a:schemeClr val="folHlink"/>
                </a:gs>
                <a:gs pos="50000">
                  <a:schemeClr val="hlink"/>
                </a:gs>
                <a:gs pos="100000">
                  <a:schemeClr val="folHlink"/>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244784" name="Freeform 48"/>
            <p:cNvSpPr>
              <a:spLocks/>
            </p:cNvSpPr>
            <p:nvPr/>
          </p:nvSpPr>
          <p:spPr bwMode="auto">
            <a:xfrm>
              <a:off x="4994" y="1775"/>
              <a:ext cx="776" cy="2543"/>
            </a:xfrm>
            <a:custGeom>
              <a:avLst/>
              <a:gdLst/>
              <a:ahLst/>
              <a:cxnLst>
                <a:cxn ang="0">
                  <a:pos x="550" y="115"/>
                </a:cxn>
                <a:cxn ang="0">
                  <a:pos x="460" y="529"/>
                </a:cxn>
                <a:cxn ang="0">
                  <a:pos x="298" y="925"/>
                </a:cxn>
                <a:cxn ang="0">
                  <a:pos x="76" y="1267"/>
                </a:cxn>
                <a:cxn ang="0">
                  <a:pos x="4" y="1339"/>
                </a:cxn>
                <a:cxn ang="0">
                  <a:pos x="100" y="1351"/>
                </a:cxn>
                <a:cxn ang="0">
                  <a:pos x="286" y="1399"/>
                </a:cxn>
                <a:cxn ang="0">
                  <a:pos x="394" y="1525"/>
                </a:cxn>
                <a:cxn ang="0">
                  <a:pos x="478" y="1705"/>
                </a:cxn>
                <a:cxn ang="0">
                  <a:pos x="478" y="1969"/>
                </a:cxn>
                <a:cxn ang="0">
                  <a:pos x="370" y="2263"/>
                </a:cxn>
                <a:cxn ang="0">
                  <a:pos x="124" y="2479"/>
                </a:cxn>
                <a:cxn ang="0">
                  <a:pos x="22" y="2515"/>
                </a:cxn>
                <a:cxn ang="0">
                  <a:pos x="196" y="2533"/>
                </a:cxn>
                <a:cxn ang="0">
                  <a:pos x="388" y="2455"/>
                </a:cxn>
                <a:cxn ang="0">
                  <a:pos x="502" y="2299"/>
                </a:cxn>
                <a:cxn ang="0">
                  <a:pos x="598" y="2197"/>
                </a:cxn>
                <a:cxn ang="0">
                  <a:pos x="694" y="2197"/>
                </a:cxn>
                <a:cxn ang="0">
                  <a:pos x="742" y="2230"/>
                </a:cxn>
                <a:cxn ang="0">
                  <a:pos x="712" y="2137"/>
                </a:cxn>
                <a:cxn ang="0">
                  <a:pos x="664" y="1807"/>
                </a:cxn>
                <a:cxn ang="0">
                  <a:pos x="670" y="1561"/>
                </a:cxn>
                <a:cxn ang="0">
                  <a:pos x="718" y="1393"/>
                </a:cxn>
                <a:cxn ang="0">
                  <a:pos x="748" y="1219"/>
                </a:cxn>
                <a:cxn ang="0">
                  <a:pos x="550" y="115"/>
                </a:cxn>
              </a:cxnLst>
              <a:rect l="0" t="0" r="r" b="b"/>
              <a:pathLst>
                <a:path w="776" h="2543">
                  <a:moveTo>
                    <a:pt x="550" y="115"/>
                  </a:moveTo>
                  <a:cubicBezTo>
                    <a:pt x="502" y="0"/>
                    <a:pt x="502" y="394"/>
                    <a:pt x="460" y="529"/>
                  </a:cubicBezTo>
                  <a:cubicBezTo>
                    <a:pt x="418" y="664"/>
                    <a:pt x="362" y="802"/>
                    <a:pt x="298" y="925"/>
                  </a:cubicBezTo>
                  <a:cubicBezTo>
                    <a:pt x="234" y="1048"/>
                    <a:pt x="125" y="1198"/>
                    <a:pt x="76" y="1267"/>
                  </a:cubicBezTo>
                  <a:cubicBezTo>
                    <a:pt x="27" y="1336"/>
                    <a:pt x="0" y="1325"/>
                    <a:pt x="4" y="1339"/>
                  </a:cubicBezTo>
                  <a:cubicBezTo>
                    <a:pt x="8" y="1353"/>
                    <a:pt x="53" y="1341"/>
                    <a:pt x="100" y="1351"/>
                  </a:cubicBezTo>
                  <a:cubicBezTo>
                    <a:pt x="147" y="1361"/>
                    <a:pt x="237" y="1370"/>
                    <a:pt x="286" y="1399"/>
                  </a:cubicBezTo>
                  <a:cubicBezTo>
                    <a:pt x="335" y="1428"/>
                    <a:pt x="362" y="1474"/>
                    <a:pt x="394" y="1525"/>
                  </a:cubicBezTo>
                  <a:cubicBezTo>
                    <a:pt x="426" y="1576"/>
                    <a:pt x="464" y="1631"/>
                    <a:pt x="478" y="1705"/>
                  </a:cubicBezTo>
                  <a:cubicBezTo>
                    <a:pt x="492" y="1779"/>
                    <a:pt x="496" y="1876"/>
                    <a:pt x="478" y="1969"/>
                  </a:cubicBezTo>
                  <a:cubicBezTo>
                    <a:pt x="460" y="2062"/>
                    <a:pt x="429" y="2178"/>
                    <a:pt x="370" y="2263"/>
                  </a:cubicBezTo>
                  <a:cubicBezTo>
                    <a:pt x="311" y="2348"/>
                    <a:pt x="238" y="2428"/>
                    <a:pt x="124" y="2479"/>
                  </a:cubicBezTo>
                  <a:cubicBezTo>
                    <a:pt x="66" y="2521"/>
                    <a:pt x="10" y="2506"/>
                    <a:pt x="22" y="2515"/>
                  </a:cubicBezTo>
                  <a:cubicBezTo>
                    <a:pt x="34" y="2524"/>
                    <a:pt x="135" y="2543"/>
                    <a:pt x="196" y="2533"/>
                  </a:cubicBezTo>
                  <a:cubicBezTo>
                    <a:pt x="257" y="2523"/>
                    <a:pt x="337" y="2494"/>
                    <a:pt x="388" y="2455"/>
                  </a:cubicBezTo>
                  <a:cubicBezTo>
                    <a:pt x="439" y="2416"/>
                    <a:pt x="467" y="2342"/>
                    <a:pt x="502" y="2299"/>
                  </a:cubicBezTo>
                  <a:cubicBezTo>
                    <a:pt x="537" y="2256"/>
                    <a:pt x="566" y="2214"/>
                    <a:pt x="598" y="2197"/>
                  </a:cubicBezTo>
                  <a:cubicBezTo>
                    <a:pt x="630" y="2180"/>
                    <a:pt x="670" y="2191"/>
                    <a:pt x="694" y="2197"/>
                  </a:cubicBezTo>
                  <a:cubicBezTo>
                    <a:pt x="718" y="2203"/>
                    <a:pt x="739" y="2240"/>
                    <a:pt x="742" y="2230"/>
                  </a:cubicBezTo>
                  <a:cubicBezTo>
                    <a:pt x="745" y="2220"/>
                    <a:pt x="725" y="2207"/>
                    <a:pt x="712" y="2137"/>
                  </a:cubicBezTo>
                  <a:cubicBezTo>
                    <a:pt x="699" y="2067"/>
                    <a:pt x="671" y="1903"/>
                    <a:pt x="664" y="1807"/>
                  </a:cubicBezTo>
                  <a:cubicBezTo>
                    <a:pt x="657" y="1711"/>
                    <a:pt x="661" y="1630"/>
                    <a:pt x="670" y="1561"/>
                  </a:cubicBezTo>
                  <a:cubicBezTo>
                    <a:pt x="679" y="1492"/>
                    <a:pt x="705" y="1450"/>
                    <a:pt x="718" y="1393"/>
                  </a:cubicBezTo>
                  <a:cubicBezTo>
                    <a:pt x="731" y="1336"/>
                    <a:pt x="776" y="1427"/>
                    <a:pt x="748" y="1219"/>
                  </a:cubicBezTo>
                  <a:cubicBezTo>
                    <a:pt x="720" y="1011"/>
                    <a:pt x="598" y="230"/>
                    <a:pt x="550" y="115"/>
                  </a:cubicBezTo>
                  <a:close/>
                </a:path>
              </a:pathLst>
            </a:custGeom>
            <a:gradFill rotWithShape="0">
              <a:gsLst>
                <a:gs pos="0">
                  <a:schemeClr val="accent2">
                    <a:gamma/>
                    <a:shade val="46275"/>
                    <a:invGamma/>
                  </a:schemeClr>
                </a:gs>
                <a:gs pos="50000">
                  <a:schemeClr val="accent2"/>
                </a:gs>
                <a:gs pos="100000">
                  <a:schemeClr val="accent2">
                    <a:gamma/>
                    <a:shade val="46275"/>
                    <a:invGamma/>
                  </a:schemeClr>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1" name="Freeform 49" descr="kimonopat1"/>
            <p:cNvSpPr>
              <a:spLocks/>
            </p:cNvSpPr>
            <p:nvPr/>
          </p:nvSpPr>
          <p:spPr bwMode="auto">
            <a:xfrm>
              <a:off x="5046" y="2229"/>
              <a:ext cx="617" cy="1376"/>
            </a:xfrm>
            <a:custGeom>
              <a:avLst/>
              <a:gdLst>
                <a:gd name="T0" fmla="*/ 486 w 617"/>
                <a:gd name="T1" fmla="*/ 3 h 1376"/>
                <a:gd name="T2" fmla="*/ 402 w 617"/>
                <a:gd name="T3" fmla="*/ 381 h 1376"/>
                <a:gd name="T4" fmla="*/ 216 w 617"/>
                <a:gd name="T5" fmla="*/ 777 h 1376"/>
                <a:gd name="T6" fmla="*/ 0 w 617"/>
                <a:gd name="T7" fmla="*/ 1119 h 1376"/>
                <a:gd name="T8" fmla="*/ 102 w 617"/>
                <a:gd name="T9" fmla="*/ 1101 h 1376"/>
                <a:gd name="T10" fmla="*/ 282 w 617"/>
                <a:gd name="T11" fmla="*/ 1119 h 1376"/>
                <a:gd name="T12" fmla="*/ 378 w 617"/>
                <a:gd name="T13" fmla="*/ 1185 h 1376"/>
                <a:gd name="T14" fmla="*/ 432 w 617"/>
                <a:gd name="T15" fmla="*/ 1269 h 1376"/>
                <a:gd name="T16" fmla="*/ 444 w 617"/>
                <a:gd name="T17" fmla="*/ 1365 h 1376"/>
                <a:gd name="T18" fmla="*/ 498 w 617"/>
                <a:gd name="T19" fmla="*/ 1203 h 1376"/>
                <a:gd name="T20" fmla="*/ 564 w 617"/>
                <a:gd name="T21" fmla="*/ 825 h 1376"/>
                <a:gd name="T22" fmla="*/ 606 w 617"/>
                <a:gd name="T23" fmla="*/ 363 h 1376"/>
                <a:gd name="T24" fmla="*/ 486 w 617"/>
                <a:gd name="T25" fmla="*/ 3 h 137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617" h="1376">
                  <a:moveTo>
                    <a:pt x="486" y="3"/>
                  </a:moveTo>
                  <a:cubicBezTo>
                    <a:pt x="452" y="6"/>
                    <a:pt x="447" y="252"/>
                    <a:pt x="402" y="381"/>
                  </a:cubicBezTo>
                  <a:cubicBezTo>
                    <a:pt x="357" y="510"/>
                    <a:pt x="283" y="654"/>
                    <a:pt x="216" y="777"/>
                  </a:cubicBezTo>
                  <a:cubicBezTo>
                    <a:pt x="149" y="900"/>
                    <a:pt x="19" y="1065"/>
                    <a:pt x="0" y="1119"/>
                  </a:cubicBezTo>
                  <a:cubicBezTo>
                    <a:pt x="48" y="1119"/>
                    <a:pt x="55" y="1101"/>
                    <a:pt x="102" y="1101"/>
                  </a:cubicBezTo>
                  <a:cubicBezTo>
                    <a:pt x="149" y="1101"/>
                    <a:pt x="236" y="1105"/>
                    <a:pt x="282" y="1119"/>
                  </a:cubicBezTo>
                  <a:cubicBezTo>
                    <a:pt x="328" y="1133"/>
                    <a:pt x="353" y="1160"/>
                    <a:pt x="378" y="1185"/>
                  </a:cubicBezTo>
                  <a:cubicBezTo>
                    <a:pt x="403" y="1210"/>
                    <a:pt x="421" y="1239"/>
                    <a:pt x="432" y="1269"/>
                  </a:cubicBezTo>
                  <a:cubicBezTo>
                    <a:pt x="443" y="1299"/>
                    <a:pt x="433" y="1376"/>
                    <a:pt x="444" y="1365"/>
                  </a:cubicBezTo>
                  <a:cubicBezTo>
                    <a:pt x="455" y="1354"/>
                    <a:pt x="478" y="1293"/>
                    <a:pt x="498" y="1203"/>
                  </a:cubicBezTo>
                  <a:cubicBezTo>
                    <a:pt x="518" y="1113"/>
                    <a:pt x="546" y="965"/>
                    <a:pt x="564" y="825"/>
                  </a:cubicBezTo>
                  <a:cubicBezTo>
                    <a:pt x="582" y="685"/>
                    <a:pt x="617" y="496"/>
                    <a:pt x="606" y="363"/>
                  </a:cubicBezTo>
                  <a:cubicBezTo>
                    <a:pt x="595" y="230"/>
                    <a:pt x="520" y="0"/>
                    <a:pt x="486" y="3"/>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2" name="Freeform 50" descr="kimonopat1"/>
            <p:cNvSpPr>
              <a:spLocks/>
            </p:cNvSpPr>
            <p:nvPr/>
          </p:nvSpPr>
          <p:spPr bwMode="auto">
            <a:xfrm>
              <a:off x="5193" y="269"/>
              <a:ext cx="576" cy="3180"/>
            </a:xfrm>
            <a:custGeom>
              <a:avLst/>
              <a:gdLst>
                <a:gd name="T0" fmla="*/ 42 w 576"/>
                <a:gd name="T1" fmla="*/ 61 h 3180"/>
                <a:gd name="T2" fmla="*/ 156 w 576"/>
                <a:gd name="T3" fmla="*/ 517 h 3180"/>
                <a:gd name="T4" fmla="*/ 288 w 576"/>
                <a:gd name="T5" fmla="*/ 991 h 3180"/>
                <a:gd name="T6" fmla="*/ 414 w 576"/>
                <a:gd name="T7" fmla="*/ 1435 h 3180"/>
                <a:gd name="T8" fmla="*/ 576 w 576"/>
                <a:gd name="T9" fmla="*/ 1807 h 3180"/>
                <a:gd name="T10" fmla="*/ 576 w 576"/>
                <a:gd name="T11" fmla="*/ 3055 h 3180"/>
                <a:gd name="T12" fmla="*/ 414 w 576"/>
                <a:gd name="T13" fmla="*/ 2557 h 3180"/>
                <a:gd name="T14" fmla="*/ 252 w 576"/>
                <a:gd name="T15" fmla="*/ 1765 h 3180"/>
                <a:gd name="T16" fmla="*/ 126 w 576"/>
                <a:gd name="T17" fmla="*/ 961 h 3180"/>
                <a:gd name="T18" fmla="*/ 12 w 576"/>
                <a:gd name="T19" fmla="*/ 151 h 3180"/>
                <a:gd name="T20" fmla="*/ 42 w 576"/>
                <a:gd name="T21" fmla="*/ 61 h 318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576" h="3180">
                  <a:moveTo>
                    <a:pt x="42" y="61"/>
                  </a:moveTo>
                  <a:cubicBezTo>
                    <a:pt x="66" y="122"/>
                    <a:pt x="115" y="362"/>
                    <a:pt x="156" y="517"/>
                  </a:cubicBezTo>
                  <a:cubicBezTo>
                    <a:pt x="197" y="672"/>
                    <a:pt x="245" y="838"/>
                    <a:pt x="288" y="991"/>
                  </a:cubicBezTo>
                  <a:cubicBezTo>
                    <a:pt x="331" y="1144"/>
                    <a:pt x="366" y="1299"/>
                    <a:pt x="414" y="1435"/>
                  </a:cubicBezTo>
                  <a:cubicBezTo>
                    <a:pt x="462" y="1571"/>
                    <a:pt x="549" y="1537"/>
                    <a:pt x="576" y="1807"/>
                  </a:cubicBezTo>
                  <a:lnTo>
                    <a:pt x="576" y="3055"/>
                  </a:lnTo>
                  <a:cubicBezTo>
                    <a:pt x="549" y="3180"/>
                    <a:pt x="468" y="2772"/>
                    <a:pt x="414" y="2557"/>
                  </a:cubicBezTo>
                  <a:cubicBezTo>
                    <a:pt x="360" y="2342"/>
                    <a:pt x="300" y="2031"/>
                    <a:pt x="252" y="1765"/>
                  </a:cubicBezTo>
                  <a:cubicBezTo>
                    <a:pt x="204" y="1499"/>
                    <a:pt x="166" y="1230"/>
                    <a:pt x="126" y="961"/>
                  </a:cubicBezTo>
                  <a:cubicBezTo>
                    <a:pt x="86" y="692"/>
                    <a:pt x="24" y="299"/>
                    <a:pt x="12" y="151"/>
                  </a:cubicBezTo>
                  <a:cubicBezTo>
                    <a:pt x="0" y="3"/>
                    <a:pt x="18" y="0"/>
                    <a:pt x="42" y="61"/>
                  </a:cubicBezTo>
                  <a:close/>
                </a:path>
              </a:pathLst>
            </a:custGeom>
            <a:blipFill dpi="0" rotWithShape="0">
              <a:blip r:embed="rId13"/>
              <a:srcRect/>
              <a:tile tx="0" ty="0" sx="100000" sy="100000" flip="none" algn="tl"/>
            </a:blipFill>
            <a:ln>
              <a:noFill/>
            </a:ln>
            <a:extLst>
              <a:ext uri="{91240B29-F687-4f45-9708-019B960494DF}">
                <a14:hiddenLine xmlns:a14="http://schemas.microsoft.com/office/drawing/2010/main" xmlns="" w="9525" cap="flat" cmpd="sng">
                  <a:solidFill>
                    <a:srgbClr val="000000"/>
                  </a:solidFill>
                  <a:prstDash val="solid"/>
                  <a:round/>
                  <a:headEnd/>
                  <a:tailEnd/>
                </a14:hiddenLine>
              </a:ext>
            </a:extLst>
          </p:spPr>
          <p:txBody>
            <a:bodyPr wrap="none" anchor="ctr"/>
            <a:lstStyle/>
            <a:p>
              <a:pPr algn="l" eaLnBrk="0" hangingPunct="0"/>
              <a:endParaRPr lang="en-US" b="0">
                <a:solidFill>
                  <a:srgbClr val="2F1311"/>
                </a:solidFill>
              </a:endParaRPr>
            </a:p>
          </p:txBody>
        </p:sp>
        <p:sp>
          <p:nvSpPr>
            <p:cNvPr id="60433" name="Freeform 51"/>
            <p:cNvSpPr>
              <a:spLocks/>
            </p:cNvSpPr>
            <p:nvPr/>
          </p:nvSpPr>
          <p:spPr bwMode="auto">
            <a:xfrm>
              <a:off x="5197" y="165"/>
              <a:ext cx="573" cy="1935"/>
            </a:xfrm>
            <a:custGeom>
              <a:avLst/>
              <a:gdLst>
                <a:gd name="T0" fmla="*/ 69 w 573"/>
                <a:gd name="T1" fmla="*/ 63 h 1935"/>
                <a:gd name="T2" fmla="*/ 207 w 573"/>
                <a:gd name="T3" fmla="*/ 549 h 1935"/>
                <a:gd name="T4" fmla="*/ 381 w 573"/>
                <a:gd name="T5" fmla="*/ 1101 h 1935"/>
                <a:gd name="T6" fmla="*/ 573 w 573"/>
                <a:gd name="T7" fmla="*/ 1575 h 1935"/>
                <a:gd name="T8" fmla="*/ 573 w 573"/>
                <a:gd name="T9" fmla="*/ 1935 h 1935"/>
                <a:gd name="T10" fmla="*/ 321 w 573"/>
                <a:gd name="T11" fmla="*/ 1449 h 1935"/>
                <a:gd name="T12" fmla="*/ 147 w 573"/>
                <a:gd name="T13" fmla="*/ 699 h 1935"/>
                <a:gd name="T14" fmla="*/ 15 w 573"/>
                <a:gd name="T15" fmla="*/ 171 h 1935"/>
                <a:gd name="T16" fmla="*/ 69 w 573"/>
                <a:gd name="T17" fmla="*/ 63 h 19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573" h="1935">
                  <a:moveTo>
                    <a:pt x="69" y="63"/>
                  </a:moveTo>
                  <a:cubicBezTo>
                    <a:pt x="101" y="126"/>
                    <a:pt x="155" y="376"/>
                    <a:pt x="207" y="549"/>
                  </a:cubicBezTo>
                  <a:cubicBezTo>
                    <a:pt x="259" y="722"/>
                    <a:pt x="320" y="930"/>
                    <a:pt x="381" y="1101"/>
                  </a:cubicBezTo>
                  <a:cubicBezTo>
                    <a:pt x="442" y="1272"/>
                    <a:pt x="541" y="1436"/>
                    <a:pt x="573" y="1575"/>
                  </a:cubicBezTo>
                  <a:lnTo>
                    <a:pt x="573" y="1935"/>
                  </a:lnTo>
                  <a:cubicBezTo>
                    <a:pt x="531" y="1914"/>
                    <a:pt x="392" y="1655"/>
                    <a:pt x="321" y="1449"/>
                  </a:cubicBezTo>
                  <a:cubicBezTo>
                    <a:pt x="250" y="1243"/>
                    <a:pt x="198" y="912"/>
                    <a:pt x="147" y="699"/>
                  </a:cubicBezTo>
                  <a:cubicBezTo>
                    <a:pt x="96" y="486"/>
                    <a:pt x="30" y="274"/>
                    <a:pt x="15" y="171"/>
                  </a:cubicBezTo>
                  <a:cubicBezTo>
                    <a:pt x="0" y="68"/>
                    <a:pt x="37" y="0"/>
                    <a:pt x="69" y="63"/>
                  </a:cubicBez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2F1311"/>
                </a:solidFill>
              </a:endParaRPr>
            </a:p>
          </p:txBody>
        </p:sp>
        <p:sp>
          <p:nvSpPr>
            <p:cNvPr id="60434" name="Freeform 52"/>
            <p:cNvSpPr>
              <a:spLocks/>
            </p:cNvSpPr>
            <p:nvPr/>
          </p:nvSpPr>
          <p:spPr bwMode="auto">
            <a:xfrm>
              <a:off x="5004" y="0"/>
              <a:ext cx="363" cy="2112"/>
            </a:xfrm>
            <a:custGeom>
              <a:avLst/>
              <a:gdLst>
                <a:gd name="T0" fmla="*/ 0 w 363"/>
                <a:gd name="T1" fmla="*/ 2094 h 2112"/>
                <a:gd name="T2" fmla="*/ 66 w 363"/>
                <a:gd name="T3" fmla="*/ 1992 h 2112"/>
                <a:gd name="T4" fmla="*/ 150 w 363"/>
                <a:gd name="T5" fmla="*/ 1464 h 2112"/>
                <a:gd name="T6" fmla="*/ 234 w 363"/>
                <a:gd name="T7" fmla="*/ 678 h 2112"/>
                <a:gd name="T8" fmla="*/ 324 w 363"/>
                <a:gd name="T9" fmla="*/ 0 h 2112"/>
                <a:gd name="T10" fmla="*/ 0 w 363"/>
                <a:gd name="T11" fmla="*/ 0 h 2112"/>
                <a:gd name="T12" fmla="*/ 0 w 363"/>
                <a:gd name="T13" fmla="*/ 2094 h 211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2F1311"/>
                </a:solidFill>
              </a:endParaRPr>
            </a:p>
          </p:txBody>
        </p:sp>
        <p:sp>
          <p:nvSpPr>
            <p:cNvPr id="244789" name="Freeform 53"/>
            <p:cNvSpPr>
              <a:spLocks/>
            </p:cNvSpPr>
            <p:nvPr/>
          </p:nvSpPr>
          <p:spPr bwMode="auto">
            <a:xfrm>
              <a:off x="5004" y="1"/>
              <a:ext cx="189" cy="2112"/>
            </a:xfrm>
            <a:custGeom>
              <a:avLst/>
              <a:gdLst/>
              <a:ahLst/>
              <a:cxnLst>
                <a:cxn ang="0">
                  <a:pos x="0" y="2094"/>
                </a:cxn>
                <a:cxn ang="0">
                  <a:pos x="66" y="1992"/>
                </a:cxn>
                <a:cxn ang="0">
                  <a:pos x="150" y="1464"/>
                </a:cxn>
                <a:cxn ang="0">
                  <a:pos x="234" y="678"/>
                </a:cxn>
                <a:cxn ang="0">
                  <a:pos x="324" y="0"/>
                </a:cxn>
                <a:cxn ang="0">
                  <a:pos x="0" y="0"/>
                </a:cxn>
                <a:cxn ang="0">
                  <a:pos x="0" y="2094"/>
                </a:cxn>
              </a:cxnLst>
              <a:rect l="0" t="0" r="r" b="b"/>
              <a:pathLst>
                <a:path w="363" h="2112">
                  <a:moveTo>
                    <a:pt x="0" y="2094"/>
                  </a:moveTo>
                  <a:cubicBezTo>
                    <a:pt x="54" y="2112"/>
                    <a:pt x="41" y="2097"/>
                    <a:pt x="66" y="1992"/>
                  </a:cubicBezTo>
                  <a:cubicBezTo>
                    <a:pt x="91" y="1887"/>
                    <a:pt x="122" y="1683"/>
                    <a:pt x="150" y="1464"/>
                  </a:cubicBezTo>
                  <a:cubicBezTo>
                    <a:pt x="178" y="1245"/>
                    <a:pt x="205" y="922"/>
                    <a:pt x="234" y="678"/>
                  </a:cubicBezTo>
                  <a:cubicBezTo>
                    <a:pt x="263" y="434"/>
                    <a:pt x="363" y="113"/>
                    <a:pt x="324" y="0"/>
                  </a:cubicBezTo>
                  <a:lnTo>
                    <a:pt x="0" y="0"/>
                  </a:lnTo>
                  <a:cubicBezTo>
                    <a:pt x="0" y="0"/>
                    <a:pt x="0" y="2094"/>
                    <a:pt x="0" y="2094"/>
                  </a:cubicBezTo>
                  <a:close/>
                </a:path>
              </a:pathLst>
            </a:custGeom>
            <a:gradFill rotWithShape="0">
              <a:gsLst>
                <a:gs pos="0">
                  <a:schemeClr val="folHlink"/>
                </a:gs>
                <a:gs pos="50000">
                  <a:schemeClr val="hlink"/>
                </a:gs>
                <a:gs pos="100000">
                  <a:schemeClr val="folHlink"/>
                </a:gs>
              </a:gsLst>
              <a:lin ang="0" scaled="1"/>
            </a:gradFill>
            <a:ln w="9525">
              <a:noFill/>
              <a:round/>
              <a:headEnd/>
              <a:tailEnd/>
            </a:ln>
            <a:effectLst/>
          </p:spPr>
          <p:txBody>
            <a:bodyPr wrap="none" anchor="ctr"/>
            <a:lstStyle/>
            <a:p>
              <a:pPr algn="l" eaLnBrk="0" hangingPunct="0">
                <a:defRPr/>
              </a:pPr>
              <a:endParaRPr lang="en-US" b="0">
                <a:solidFill>
                  <a:srgbClr val="2F1311"/>
                </a:solidFill>
              </a:endParaRPr>
            </a:p>
          </p:txBody>
        </p:sp>
        <p:sp>
          <p:nvSpPr>
            <p:cNvPr id="60436" name="Rectangle 54"/>
            <p:cNvSpPr>
              <a:spLocks noChangeArrowheads="1"/>
            </p:cNvSpPr>
            <p:nvPr/>
          </p:nvSpPr>
          <p:spPr bwMode="auto">
            <a:xfrm>
              <a:off x="4955" y="1"/>
              <a:ext cx="56" cy="4320"/>
            </a:xfrm>
            <a:prstGeom prst="rect">
              <a:avLst/>
            </a:prstGeom>
            <a:gradFill rotWithShape="0">
              <a:gsLst>
                <a:gs pos="0">
                  <a:srgbClr val="FAE3B7"/>
                </a:gs>
                <a:gs pos="17999">
                  <a:srgbClr val="A28949"/>
                </a:gs>
                <a:gs pos="31000">
                  <a:srgbClr val="835E17"/>
                </a:gs>
                <a:gs pos="33000">
                  <a:srgbClr val="BD922A"/>
                </a:gs>
                <a:gs pos="37000">
                  <a:srgbClr val="FBE4AE"/>
                </a:gs>
                <a:gs pos="78999">
                  <a:srgbClr val="BD922A"/>
                </a:gs>
                <a:gs pos="87000">
                  <a:srgbClr val="BD922A"/>
                </a:gs>
                <a:gs pos="100000">
                  <a:srgbClr val="FBE4AE"/>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endParaRPr kumimoji="1" lang="en-US" sz="1800" b="0">
                <a:solidFill>
                  <a:srgbClr val="2F1311"/>
                </a:solidFill>
              </a:endParaRPr>
            </a:p>
          </p:txBody>
        </p:sp>
        <p:sp>
          <p:nvSpPr>
            <p:cNvPr id="244791" name="Freeform 55"/>
            <p:cNvSpPr>
              <a:spLocks/>
            </p:cNvSpPr>
            <p:nvPr/>
          </p:nvSpPr>
          <p:spPr bwMode="auto">
            <a:xfrm>
              <a:off x="5013" y="3924"/>
              <a:ext cx="734" cy="390"/>
            </a:xfrm>
            <a:custGeom>
              <a:avLst/>
              <a:gdLst/>
              <a:ahLst/>
              <a:cxnLst>
                <a:cxn ang="0">
                  <a:pos x="1" y="357"/>
                </a:cxn>
                <a:cxn ang="0">
                  <a:pos x="109" y="341"/>
                </a:cxn>
                <a:cxn ang="0">
                  <a:pos x="241" y="305"/>
                </a:cxn>
                <a:cxn ang="0">
                  <a:pos x="353" y="209"/>
                </a:cxn>
                <a:cxn ang="0">
                  <a:pos x="429" y="89"/>
                </a:cxn>
                <a:cxn ang="0">
                  <a:pos x="493" y="17"/>
                </a:cxn>
                <a:cxn ang="0">
                  <a:pos x="577" y="1"/>
                </a:cxn>
                <a:cxn ang="0">
                  <a:pos x="629" y="21"/>
                </a:cxn>
                <a:cxn ang="0">
                  <a:pos x="673" y="65"/>
                </a:cxn>
                <a:cxn ang="0">
                  <a:pos x="673" y="137"/>
                </a:cxn>
                <a:cxn ang="0">
                  <a:pos x="561" y="225"/>
                </a:cxn>
                <a:cxn ang="0">
                  <a:pos x="425" y="297"/>
                </a:cxn>
                <a:cxn ang="0">
                  <a:pos x="245" y="357"/>
                </a:cxn>
                <a:cxn ang="0">
                  <a:pos x="113" y="377"/>
                </a:cxn>
                <a:cxn ang="0">
                  <a:pos x="1" y="357"/>
                </a:cxn>
              </a:cxnLst>
              <a:rect l="0" t="0" r="r" b="b"/>
              <a:pathLst>
                <a:path w="692" h="378">
                  <a:moveTo>
                    <a:pt x="1" y="357"/>
                  </a:moveTo>
                  <a:cubicBezTo>
                    <a:pt x="0" y="351"/>
                    <a:pt x="69" y="350"/>
                    <a:pt x="109" y="341"/>
                  </a:cubicBezTo>
                  <a:cubicBezTo>
                    <a:pt x="149" y="332"/>
                    <a:pt x="200" y="327"/>
                    <a:pt x="241" y="305"/>
                  </a:cubicBezTo>
                  <a:cubicBezTo>
                    <a:pt x="282" y="283"/>
                    <a:pt x="322" y="245"/>
                    <a:pt x="353" y="209"/>
                  </a:cubicBezTo>
                  <a:cubicBezTo>
                    <a:pt x="384" y="173"/>
                    <a:pt x="406" y="121"/>
                    <a:pt x="429" y="89"/>
                  </a:cubicBezTo>
                  <a:cubicBezTo>
                    <a:pt x="452" y="57"/>
                    <a:pt x="468" y="32"/>
                    <a:pt x="493" y="17"/>
                  </a:cubicBezTo>
                  <a:cubicBezTo>
                    <a:pt x="518" y="2"/>
                    <a:pt x="554" y="0"/>
                    <a:pt x="577" y="1"/>
                  </a:cubicBezTo>
                  <a:cubicBezTo>
                    <a:pt x="600" y="2"/>
                    <a:pt x="613" y="10"/>
                    <a:pt x="629" y="21"/>
                  </a:cubicBezTo>
                  <a:cubicBezTo>
                    <a:pt x="645" y="32"/>
                    <a:pt x="666" y="46"/>
                    <a:pt x="673" y="65"/>
                  </a:cubicBezTo>
                  <a:cubicBezTo>
                    <a:pt x="680" y="84"/>
                    <a:pt x="692" y="110"/>
                    <a:pt x="673" y="137"/>
                  </a:cubicBezTo>
                  <a:cubicBezTo>
                    <a:pt x="654" y="164"/>
                    <a:pt x="602" y="198"/>
                    <a:pt x="561" y="225"/>
                  </a:cubicBezTo>
                  <a:cubicBezTo>
                    <a:pt x="520" y="252"/>
                    <a:pt x="478" y="275"/>
                    <a:pt x="425" y="297"/>
                  </a:cubicBezTo>
                  <a:cubicBezTo>
                    <a:pt x="372" y="319"/>
                    <a:pt x="297" y="344"/>
                    <a:pt x="245" y="357"/>
                  </a:cubicBezTo>
                  <a:cubicBezTo>
                    <a:pt x="193" y="370"/>
                    <a:pt x="156" y="376"/>
                    <a:pt x="113" y="377"/>
                  </a:cubicBezTo>
                  <a:cubicBezTo>
                    <a:pt x="70" y="378"/>
                    <a:pt x="2" y="363"/>
                    <a:pt x="1" y="357"/>
                  </a:cubicBezTo>
                  <a:close/>
                </a:path>
              </a:pathLst>
            </a:custGeom>
            <a:gradFill rotWithShape="0">
              <a:gsLst>
                <a:gs pos="0">
                  <a:schemeClr val="bg1"/>
                </a:gs>
                <a:gs pos="50000">
                  <a:schemeClr val="folHlink"/>
                </a:gs>
                <a:gs pos="100000">
                  <a:schemeClr val="bg1"/>
                </a:gs>
              </a:gsLst>
              <a:lin ang="0" scaled="1"/>
            </a:gradFill>
            <a:ln w="9525" cap="flat" cmpd="sng">
              <a:noFill/>
              <a:prstDash val="solid"/>
              <a:round/>
              <a:headEnd type="none" w="med" len="med"/>
              <a:tailEnd type="none" w="med" len="med"/>
            </a:ln>
            <a:effectLst/>
          </p:spPr>
          <p:txBody>
            <a:bodyPr wrap="none" anchor="ctr"/>
            <a:lstStyle/>
            <a:p>
              <a:pPr algn="l" eaLnBrk="0" hangingPunct="0">
                <a:defRPr/>
              </a:pPr>
              <a:endParaRPr lang="en-US" b="0">
                <a:solidFill>
                  <a:srgbClr val="2F1311"/>
                </a:solidFill>
              </a:endParaRPr>
            </a:p>
          </p:txBody>
        </p:sp>
        <p:sp>
          <p:nvSpPr>
            <p:cNvPr id="60438" name="AutoShape 56"/>
            <p:cNvSpPr>
              <a:spLocks noChangeArrowheads="1"/>
            </p:cNvSpPr>
            <p:nvPr/>
          </p:nvSpPr>
          <p:spPr bwMode="hidden">
            <a:xfrm rot="5400000">
              <a:off x="2724" y="2089"/>
              <a:ext cx="4320" cy="142"/>
            </a:xfrm>
            <a:custGeom>
              <a:avLst/>
              <a:gdLst>
                <a:gd name="T0" fmla="*/ 4259 w 21600"/>
                <a:gd name="T1" fmla="*/ 71 h 21600"/>
                <a:gd name="T2" fmla="*/ 2160 w 21600"/>
                <a:gd name="T3" fmla="*/ 142 h 21600"/>
                <a:gd name="T4" fmla="*/ 61 w 21600"/>
                <a:gd name="T5" fmla="*/ 71 h 21600"/>
                <a:gd name="T6" fmla="*/ 2160 w 21600"/>
                <a:gd name="T7" fmla="*/ 0 h 21600"/>
                <a:gd name="T8" fmla="*/ 0 60000 65536"/>
                <a:gd name="T9" fmla="*/ 0 60000 65536"/>
                <a:gd name="T10" fmla="*/ 0 60000 65536"/>
                <a:gd name="T11" fmla="*/ 0 60000 65536"/>
                <a:gd name="T12" fmla="*/ 2105 w 21600"/>
                <a:gd name="T13" fmla="*/ 2130 h 21600"/>
                <a:gd name="T14" fmla="*/ 19495 w 21600"/>
                <a:gd name="T15" fmla="*/ 19470 h 21600"/>
              </a:gdLst>
              <a:ahLst/>
              <a:cxnLst>
                <a:cxn ang="T8">
                  <a:pos x="T0" y="T1"/>
                </a:cxn>
                <a:cxn ang="T9">
                  <a:pos x="T2" y="T3"/>
                </a:cxn>
                <a:cxn ang="T10">
                  <a:pos x="T4" y="T5"/>
                </a:cxn>
                <a:cxn ang="T11">
                  <a:pos x="T6" y="T7"/>
                </a:cxn>
              </a:cxnLst>
              <a:rect l="T12" t="T13" r="T14" b="T15"/>
              <a:pathLst>
                <a:path w="21600" h="21600">
                  <a:moveTo>
                    <a:pt x="0" y="0"/>
                  </a:moveTo>
                  <a:lnTo>
                    <a:pt x="607" y="21600"/>
                  </a:lnTo>
                  <a:lnTo>
                    <a:pt x="20993" y="21600"/>
                  </a:lnTo>
                  <a:lnTo>
                    <a:pt x="21600" y="0"/>
                  </a:lnTo>
                  <a:lnTo>
                    <a:pt x="0" y="0"/>
                  </a:lnTo>
                  <a:close/>
                </a:path>
              </a:pathLst>
            </a:custGeom>
            <a:gradFill rotWithShape="0">
              <a:gsLst>
                <a:gs pos="0">
                  <a:schemeClr val="bg1"/>
                </a:gs>
                <a:gs pos="100000">
                  <a:schemeClr val="bg2"/>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rot="10800000" vert="eaVert" wrap="none" anchor="ctr"/>
            <a:lstStyle/>
            <a:p>
              <a:pPr algn="l" eaLnBrk="0" hangingPunct="0"/>
              <a:endParaRPr lang="en-US" b="0">
                <a:solidFill>
                  <a:srgbClr val="2F1311"/>
                </a:solidFill>
              </a:endParaRPr>
            </a:p>
          </p:txBody>
        </p:sp>
      </p:grpSp>
      <p:sp>
        <p:nvSpPr>
          <p:cNvPr id="60419" name="Rectangle 57"/>
          <p:cNvSpPr>
            <a:spLocks noGrp="1" noChangeArrowheads="1"/>
          </p:cNvSpPr>
          <p:nvPr>
            <p:ph type="title"/>
          </p:nvPr>
        </p:nvSpPr>
        <p:spPr bwMode="auto">
          <a:xfrm>
            <a:off x="219075" y="227013"/>
            <a:ext cx="747712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0420" name="Rectangle 58"/>
          <p:cNvSpPr>
            <a:spLocks noGrp="1" noChangeArrowheads="1"/>
          </p:cNvSpPr>
          <p:nvPr>
            <p:ph type="body" idx="1"/>
          </p:nvPr>
        </p:nvSpPr>
        <p:spPr bwMode="auto">
          <a:xfrm>
            <a:off x="263525" y="1598613"/>
            <a:ext cx="7386638" cy="4497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4795" name="Rectangle 59"/>
          <p:cNvSpPr>
            <a:spLocks noGrp="1" noChangeArrowheads="1"/>
          </p:cNvSpPr>
          <p:nvPr>
            <p:ph type="dt" sz="half" idx="2"/>
          </p:nvPr>
        </p:nvSpPr>
        <p:spPr bwMode="auto">
          <a:xfrm>
            <a:off x="301625" y="6242050"/>
            <a:ext cx="1782763"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000" smtClean="0"/>
            </a:lvl1pPr>
          </a:lstStyle>
          <a:p>
            <a:pPr algn="l">
              <a:defRPr/>
            </a:pPr>
            <a:endParaRPr lang="en-US" b="0">
              <a:solidFill>
                <a:srgbClr val="2F1311"/>
              </a:solidFill>
            </a:endParaRPr>
          </a:p>
        </p:txBody>
      </p:sp>
      <p:sp>
        <p:nvSpPr>
          <p:cNvPr id="244796" name="Rectangle 60"/>
          <p:cNvSpPr>
            <a:spLocks noGrp="1" noChangeArrowheads="1"/>
          </p:cNvSpPr>
          <p:nvPr>
            <p:ph type="ftr" sz="quarter" idx="3"/>
          </p:nvPr>
        </p:nvSpPr>
        <p:spPr bwMode="auto">
          <a:xfrm>
            <a:off x="2257425" y="6248400"/>
            <a:ext cx="3455988"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000" smtClean="0"/>
            </a:lvl1pPr>
          </a:lstStyle>
          <a:p>
            <a:pPr>
              <a:defRPr/>
            </a:pPr>
            <a:endParaRPr lang="en-US" b="0">
              <a:solidFill>
                <a:srgbClr val="2F1311"/>
              </a:solidFill>
            </a:endParaRPr>
          </a:p>
        </p:txBody>
      </p:sp>
      <p:sp>
        <p:nvSpPr>
          <p:cNvPr id="244797" name="Rectangle 61"/>
          <p:cNvSpPr>
            <a:spLocks noGrp="1" noChangeArrowheads="1"/>
          </p:cNvSpPr>
          <p:nvPr>
            <p:ph type="sldNum" sz="quarter" idx="4"/>
          </p:nvPr>
        </p:nvSpPr>
        <p:spPr bwMode="auto">
          <a:xfrm>
            <a:off x="5867400" y="6248400"/>
            <a:ext cx="1755775" cy="4746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000" smtClean="0"/>
            </a:lvl1pPr>
          </a:lstStyle>
          <a:p>
            <a:pPr>
              <a:defRPr/>
            </a:pPr>
            <a:fld id="{36F18F49-C851-7B46-83D5-FFF3133C04CA}" type="slidenum">
              <a:rPr lang="en-US" b="0">
                <a:solidFill>
                  <a:srgbClr val="2F1311"/>
                </a:solidFill>
              </a:rPr>
              <a:pPr>
                <a:defRPr/>
              </a:pPr>
              <a:t>‹#›</a:t>
            </a:fld>
            <a:endParaRPr lang="en-US" b="0">
              <a:solidFill>
                <a:srgbClr val="2F1311"/>
              </a:solidFill>
            </a:endParaRPr>
          </a:p>
        </p:txBody>
      </p:sp>
    </p:spTree>
    <p:extLst>
      <p:ext uri="{BB962C8B-B14F-4D97-AF65-F5344CB8AC3E}">
        <p14:creationId xmlns:p14="http://schemas.microsoft.com/office/powerpoint/2010/main" val="826681632"/>
      </p:ext>
    </p:extLst>
  </p:cSld>
  <p:clrMap bg1="lt1" tx1="dk1" bg2="lt2" tx2="dk2" accent1="accent1" accent2="accent2" accent3="accent3" accent4="accent4" accent5="accent5" accent6="accent6" hlink="hlink" folHlink="folHlink"/>
  <p:sldLayoutIdLst>
    <p:sldLayoutId id="2147486371" r:id="rId1"/>
    <p:sldLayoutId id="2147486372" r:id="rId2"/>
    <p:sldLayoutId id="2147486373" r:id="rId3"/>
    <p:sldLayoutId id="2147486374" r:id="rId4"/>
    <p:sldLayoutId id="2147486375" r:id="rId5"/>
    <p:sldLayoutId id="2147486376" r:id="rId6"/>
    <p:sldLayoutId id="2147486377" r:id="rId7"/>
    <p:sldLayoutId id="2147486378" r:id="rId8"/>
    <p:sldLayoutId id="2147486379" r:id="rId9"/>
    <p:sldLayoutId id="2147486380" r:id="rId10"/>
  </p:sldLayoutIdLst>
  <p:txStyles>
    <p:titleStyle>
      <a:lvl1pPr algn="l" rtl="0" eaLnBrk="0" fontAlgn="base" hangingPunct="0">
        <a:spcBef>
          <a:spcPct val="0"/>
        </a:spcBef>
        <a:spcAft>
          <a:spcPct val="0"/>
        </a:spcAft>
        <a:defRPr sz="40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2pPr>
      <a:lvl3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3pPr>
      <a:lvl4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4pPr>
      <a:lvl5pPr algn="l" rtl="0" eaLnBrk="0" fontAlgn="base" hangingPunct="0">
        <a:spcBef>
          <a:spcPct val="0"/>
        </a:spcBef>
        <a:spcAft>
          <a:spcPct val="0"/>
        </a:spcAft>
        <a:defRPr sz="4000">
          <a:solidFill>
            <a:schemeClr val="tx2"/>
          </a:solidFill>
          <a:latin typeface="Arial" pitchFamily="-110" charset="0"/>
          <a:ea typeface="ＭＳ Ｐゴシック" charset="0"/>
          <a:cs typeface="ＭＳ Ｐゴシック" charset="0"/>
        </a:defRPr>
      </a:lvl5pPr>
      <a:lvl6pPr marL="457200" algn="l" rtl="0" fontAlgn="base">
        <a:spcBef>
          <a:spcPct val="0"/>
        </a:spcBef>
        <a:spcAft>
          <a:spcPct val="0"/>
        </a:spcAft>
        <a:defRPr sz="4000">
          <a:solidFill>
            <a:schemeClr val="tx2"/>
          </a:solidFill>
          <a:latin typeface="Arial" pitchFamily="-110" charset="0"/>
        </a:defRPr>
      </a:lvl6pPr>
      <a:lvl7pPr marL="914400" algn="l" rtl="0" fontAlgn="base">
        <a:spcBef>
          <a:spcPct val="0"/>
        </a:spcBef>
        <a:spcAft>
          <a:spcPct val="0"/>
        </a:spcAft>
        <a:defRPr sz="4000">
          <a:solidFill>
            <a:schemeClr val="tx2"/>
          </a:solidFill>
          <a:latin typeface="Arial" pitchFamily="-110" charset="0"/>
        </a:defRPr>
      </a:lvl7pPr>
      <a:lvl8pPr marL="1371600" algn="l" rtl="0" fontAlgn="base">
        <a:spcBef>
          <a:spcPct val="0"/>
        </a:spcBef>
        <a:spcAft>
          <a:spcPct val="0"/>
        </a:spcAft>
        <a:defRPr sz="4000">
          <a:solidFill>
            <a:schemeClr val="tx2"/>
          </a:solidFill>
          <a:latin typeface="Arial" pitchFamily="-110" charset="0"/>
        </a:defRPr>
      </a:lvl8pPr>
      <a:lvl9pPr marL="1828800" algn="l" rtl="0" fontAlgn="base">
        <a:spcBef>
          <a:spcPct val="0"/>
        </a:spcBef>
        <a:spcAft>
          <a:spcPct val="0"/>
        </a:spcAft>
        <a:defRPr sz="4000">
          <a:solidFill>
            <a:schemeClr val="tx2"/>
          </a:solidFill>
          <a:latin typeface="Arial"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7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0"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0"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0"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0"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2546"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492547"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latin typeface="+mn-lt"/>
                <a:ea typeface="+mn-ea"/>
                <a:cs typeface="+mn-cs"/>
              </a:defRPr>
            </a:lvl1pPr>
          </a:lstStyle>
          <a:p>
            <a:pPr algn="l">
              <a:defRPr/>
            </a:pPr>
            <a:endParaRPr lang="en-US">
              <a:solidFill>
                <a:srgbClr val="000000"/>
              </a:solidFill>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latin typeface="+mn-lt"/>
                <a:ea typeface="+mn-ea"/>
                <a:cs typeface="+mn-cs"/>
              </a:defRPr>
            </a:lvl1pPr>
          </a:lstStyle>
          <a:p>
            <a:pPr>
              <a:defRPr/>
            </a:pPr>
            <a:endParaRPr lang="en-US">
              <a:solidFill>
                <a:srgbClr val="000000"/>
              </a:solidFill>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cs typeface="ＭＳ Ｐゴシック" charset="0"/>
              </a:defRPr>
            </a:lvl1pPr>
          </a:lstStyle>
          <a:p>
            <a:fld id="{296F0770-0720-FC42-ADA8-17BF8653C0B4}" type="slidenum">
              <a:rPr lang="en-US" smtClean="0">
                <a:solidFill>
                  <a:srgbClr val="000000"/>
                </a:solidFill>
                <a:latin typeface="Times New Roman" charset="0"/>
              </a:rPr>
              <a:pPr/>
              <a:t>‹#›</a:t>
            </a:fld>
            <a:endParaRPr lang="en-US">
              <a:solidFill>
                <a:srgbClr val="000000"/>
              </a:solidFill>
              <a:latin typeface="Times New Roman" charset="0"/>
            </a:endParaRPr>
          </a:p>
        </p:txBody>
      </p:sp>
    </p:spTree>
    <p:extLst>
      <p:ext uri="{BB962C8B-B14F-4D97-AF65-F5344CB8AC3E}">
        <p14:creationId xmlns:p14="http://schemas.microsoft.com/office/powerpoint/2010/main" val="4283893355"/>
      </p:ext>
    </p:extLst>
  </p:cSld>
  <p:clrMap bg1="lt1" tx1="dk1" bg2="lt2" tx2="dk2" accent1="accent1" accent2="accent2" accent3="accent3" accent4="accent4" accent5="accent5" accent6="accent6" hlink="hlink" folHlink="folHlink"/>
  <p:sldLayoutIdLst>
    <p:sldLayoutId id="2147486382" r:id="rId1"/>
    <p:sldLayoutId id="2147486383" r:id="rId2"/>
    <p:sldLayoutId id="2147486384" r:id="rId3"/>
    <p:sldLayoutId id="2147486385" r:id="rId4"/>
    <p:sldLayoutId id="2147486386" r:id="rId5"/>
    <p:sldLayoutId id="2147486387" r:id="rId6"/>
    <p:sldLayoutId id="2147486388" r:id="rId7"/>
    <p:sldLayoutId id="2147486389" r:id="rId8"/>
    <p:sldLayoutId id="2147486390" r:id="rId9"/>
    <p:sldLayoutId id="2147486391" r:id="rId10"/>
    <p:sldLayoutId id="2147486392"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46818"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546819" name="Rectangle 3"/>
          <p:cNvSpPr>
            <a:spLocks noGrp="1" noChangeArrowheads="1"/>
          </p:cNvSpPr>
          <p:nvPr>
            <p:ph type="body" idx="1"/>
          </p:nvPr>
        </p:nvSpPr>
        <p:spPr bwMode="auto">
          <a:xfrm>
            <a:off x="0" y="1981200"/>
            <a:ext cx="91440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eaLnBrk="1" hangingPunct="1">
              <a:defRPr sz="1400" b="0" smtClean="0">
                <a:solidFill>
                  <a:srgbClr val="000000"/>
                </a:solidFill>
                <a:latin typeface="+mn-lt"/>
                <a:ea typeface="+mn-ea"/>
                <a:cs typeface="+mn-cs"/>
              </a:defRPr>
            </a:lvl1pPr>
          </a:lstStyle>
          <a:p>
            <a:pPr algn="l">
              <a:defRPr/>
            </a:pPr>
            <a:endParaRPr lang="en-US">
              <a:latin typeface="Times New Roman"/>
              <a:ea typeface="ＭＳ Ｐゴシック"/>
            </a:endParaRPr>
          </a:p>
        </p:txBody>
      </p:sp>
      <p:sp>
        <p:nvSpPr>
          <p:cNvPr id="614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smtClean="0">
                <a:solidFill>
                  <a:srgbClr val="000000"/>
                </a:solidFill>
                <a:latin typeface="+mn-lt"/>
                <a:ea typeface="+mn-ea"/>
                <a:cs typeface="+mn-cs"/>
              </a:defRPr>
            </a:lvl1pPr>
          </a:lstStyle>
          <a:p>
            <a:pPr>
              <a:defRPr/>
            </a:pPr>
            <a:endParaRPr lang="en-US">
              <a:latin typeface="Times New Roman"/>
              <a:ea typeface="ＭＳ Ｐゴシック"/>
            </a:endParaRPr>
          </a:p>
        </p:txBody>
      </p:sp>
      <p:sp>
        <p:nvSpPr>
          <p:cNvPr id="615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cs typeface="ＭＳ Ｐゴシック" charset="0"/>
              </a:defRPr>
            </a:lvl1pPr>
          </a:lstStyle>
          <a:p>
            <a:fld id="{8B8E9CA3-A43C-0D40-B2D2-7981B2D39634}" type="slidenum">
              <a:rPr lang="en-US" smtClean="0">
                <a:latin typeface="Times New Roman" charset="0"/>
              </a:rPr>
              <a:pPr/>
              <a:t>‹#›</a:t>
            </a:fld>
            <a:endParaRPr lang="en-US">
              <a:latin typeface="Times New Roman" charset="0"/>
            </a:endParaRPr>
          </a:p>
        </p:txBody>
      </p:sp>
    </p:spTree>
    <p:extLst>
      <p:ext uri="{BB962C8B-B14F-4D97-AF65-F5344CB8AC3E}">
        <p14:creationId xmlns:p14="http://schemas.microsoft.com/office/powerpoint/2010/main" val="1424208136"/>
      </p:ext>
    </p:extLst>
  </p:cSld>
  <p:clrMap bg1="lt1" tx1="dk1" bg2="lt2" tx2="dk2" accent1="accent1" accent2="accent2" accent3="accent3" accent4="accent4" accent5="accent5" accent6="accent6" hlink="hlink" folHlink="folHlink"/>
  <p:sldLayoutIdLst>
    <p:sldLayoutId id="2147486394" r:id="rId1"/>
    <p:sldLayoutId id="2147486395" r:id="rId2"/>
    <p:sldLayoutId id="2147486396" r:id="rId3"/>
    <p:sldLayoutId id="2147486397" r:id="rId4"/>
    <p:sldLayoutId id="2147486398" r:id="rId5"/>
    <p:sldLayoutId id="2147486399" r:id="rId6"/>
    <p:sldLayoutId id="2147486400" r:id="rId7"/>
    <p:sldLayoutId id="2147486401" r:id="rId8"/>
    <p:sldLayoutId id="2147486402" r:id="rId9"/>
    <p:sldLayoutId id="2147486403" r:id="rId10"/>
    <p:sldLayoutId id="2147486404" r:id="rId11"/>
  </p:sldLayoutIdLst>
  <p:txStyles>
    <p:titleStyle>
      <a:lvl1pPr algn="ctr" rtl="0" eaLnBrk="0" fontAlgn="base" hangingPunct="0">
        <a:spcBef>
          <a:spcPct val="0"/>
        </a:spcBef>
        <a:spcAft>
          <a:spcPct val="0"/>
        </a:spcAft>
        <a:defRPr sz="4400">
          <a:solidFill>
            <a:schemeClr val="tx2"/>
          </a:solidFill>
          <a:latin typeface="Arial"/>
          <a:ea typeface="+mj-ea"/>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defRPr>
      </a:lvl5pPr>
      <a:lvl6pPr marL="457082"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165"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25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332"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813" indent="-342813" algn="l" rtl="0" eaLnBrk="0" fontAlgn="base" hangingPunct="0">
        <a:spcBef>
          <a:spcPct val="20000"/>
        </a:spcBef>
        <a:spcAft>
          <a:spcPct val="0"/>
        </a:spcAft>
        <a:buChar char="•"/>
        <a:defRPr sz="3200">
          <a:solidFill>
            <a:schemeClr val="tx1"/>
          </a:solidFill>
          <a:latin typeface="Arial"/>
          <a:ea typeface="+mn-ea"/>
          <a:cs typeface="Arial"/>
        </a:defRPr>
      </a:lvl1pPr>
      <a:lvl2pPr marL="742760" indent="-285677" algn="l" rtl="0" eaLnBrk="0" fontAlgn="base" hangingPunct="0">
        <a:spcBef>
          <a:spcPct val="20000"/>
        </a:spcBef>
        <a:spcAft>
          <a:spcPct val="0"/>
        </a:spcAft>
        <a:buChar char="–"/>
        <a:defRPr sz="2800">
          <a:solidFill>
            <a:schemeClr val="tx1"/>
          </a:solidFill>
          <a:latin typeface="Arial"/>
          <a:ea typeface="+mn-ea"/>
          <a:cs typeface="Arial"/>
        </a:defRPr>
      </a:lvl2pPr>
      <a:lvl3pPr marL="1142706" indent="-228541" algn="l" rtl="0" eaLnBrk="0" fontAlgn="base" hangingPunct="0">
        <a:spcBef>
          <a:spcPct val="20000"/>
        </a:spcBef>
        <a:spcAft>
          <a:spcPct val="0"/>
        </a:spcAft>
        <a:buChar char="•"/>
        <a:defRPr sz="2400">
          <a:solidFill>
            <a:schemeClr val="tx1"/>
          </a:solidFill>
          <a:latin typeface="Arial"/>
          <a:ea typeface="+mn-ea"/>
          <a:cs typeface="Arial"/>
        </a:defRPr>
      </a:lvl3pPr>
      <a:lvl4pPr marL="1599790" indent="-228541" algn="l" rtl="0" eaLnBrk="0" fontAlgn="base" hangingPunct="0">
        <a:spcBef>
          <a:spcPct val="20000"/>
        </a:spcBef>
        <a:spcAft>
          <a:spcPct val="0"/>
        </a:spcAft>
        <a:buChar char="–"/>
        <a:defRPr sz="2000">
          <a:solidFill>
            <a:schemeClr val="tx1"/>
          </a:solidFill>
          <a:latin typeface="Arial"/>
          <a:ea typeface="+mn-ea"/>
          <a:cs typeface="Arial"/>
        </a:defRPr>
      </a:lvl4pPr>
      <a:lvl5pPr marL="2056875" indent="-228541" algn="l" rtl="0" eaLnBrk="0" fontAlgn="base" hangingPunct="0">
        <a:spcBef>
          <a:spcPct val="20000"/>
        </a:spcBef>
        <a:spcAft>
          <a:spcPct val="0"/>
        </a:spcAft>
        <a:buChar char="»"/>
        <a:defRPr sz="2000">
          <a:solidFill>
            <a:schemeClr val="tx1"/>
          </a:solidFill>
          <a:latin typeface="Arial"/>
          <a:ea typeface="+mn-ea"/>
          <a:cs typeface="Arial"/>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dirty="0"/>
              <a:t>Click to edit Master title style</a:t>
            </a:r>
          </a:p>
        </p:txBody>
      </p:sp>
      <p:sp>
        <p:nvSpPr>
          <p:cNvPr id="614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eaLnBrk="1" hangingPunct="1">
              <a:defRPr sz="1400">
                <a:latin typeface="Times New Roman" charset="0"/>
              </a:defRPr>
            </a:lvl1pPr>
          </a:lstStyle>
          <a:p>
            <a:pPr algn="l"/>
            <a:endParaRPr lang="en-US" b="0">
              <a:solidFill>
                <a:srgbClr val="000000"/>
              </a:solidFill>
            </a:endParaRPr>
          </a:p>
        </p:txBody>
      </p:sp>
      <p:sp>
        <p:nvSpPr>
          <p:cNvPr id="6150" name="Rectangle 6"/>
          <p:cNvSpPr>
            <a:spLocks noGrp="1" noChangeArrowheads="1"/>
          </p:cNvSpPr>
          <p:nvPr>
            <p:ph type="sldNum" sz="quarter" idx="4"/>
          </p:nvPr>
        </p:nvSpPr>
        <p:spPr bwMode="auto">
          <a:xfrm>
            <a:off x="2895600" y="6248400"/>
            <a:ext cx="5562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lvl1pPr algn="r" eaLnBrk="1" hangingPunct="1">
              <a:defRPr sz="1800">
                <a:solidFill>
                  <a:schemeClr val="bg1"/>
                </a:solidFill>
                <a:latin typeface="Times New Roman" charset="0"/>
              </a:defRPr>
            </a:lvl1pPr>
          </a:lstStyle>
          <a:p>
            <a:r>
              <a:rPr lang="en-US" b="0">
                <a:solidFill>
                  <a:srgbClr val="FFFFFF"/>
                </a:solidFill>
              </a:rPr>
              <a:t>Source</a:t>
            </a:r>
            <a:endParaRPr lang="en-US" sz="1400" b="0">
              <a:solidFill>
                <a:srgbClr val="FFFFFF"/>
              </a:solidFill>
            </a:endParaRPr>
          </a:p>
        </p:txBody>
      </p:sp>
    </p:spTree>
    <p:extLst>
      <p:ext uri="{BB962C8B-B14F-4D97-AF65-F5344CB8AC3E}">
        <p14:creationId xmlns:p14="http://schemas.microsoft.com/office/powerpoint/2010/main" val="337699369"/>
      </p:ext>
    </p:extLst>
  </p:cSld>
  <p:clrMap bg1="lt1" tx1="dk1" bg2="lt2" tx2="dk2" accent1="accent1" accent2="accent2" accent3="accent3" accent4="accent4" accent5="accent5" accent6="accent6" hlink="hlink" folHlink="folHlink"/>
  <p:sldLayoutIdLst>
    <p:sldLayoutId id="2147486406" r:id="rId1"/>
    <p:sldLayoutId id="2147486407" r:id="rId2"/>
    <p:sldLayoutId id="2147486408" r:id="rId3"/>
    <p:sldLayoutId id="2147486409" r:id="rId4"/>
    <p:sldLayoutId id="2147486410" r:id="rId5"/>
    <p:sldLayoutId id="2147486411" r:id="rId6"/>
    <p:sldLayoutId id="2147486412" r:id="rId7"/>
    <p:sldLayoutId id="2147486413" r:id="rId8"/>
    <p:sldLayoutId id="2147486414" r:id="rId9"/>
    <p:sldLayoutId id="2147486415" r:id="rId10"/>
    <p:sldLayoutId id="2147486416" r:id="rId11"/>
  </p:sldLayoutIdLst>
  <p:txStyles>
    <p:titleStyle>
      <a:lvl1pPr algn="ctr" rtl="0" fontAlgn="base">
        <a:spcBef>
          <a:spcPct val="0"/>
        </a:spcBef>
        <a:spcAft>
          <a:spcPct val="0"/>
        </a:spcAft>
        <a:defRPr sz="4000" b="1">
          <a:solidFill>
            <a:schemeClr val="bg1"/>
          </a:solidFill>
          <a:latin typeface="Arial"/>
          <a:ea typeface="+mj-ea"/>
          <a:cs typeface="Arial"/>
        </a:defRPr>
      </a:lvl1pPr>
      <a:lvl2pPr algn="ctr" rtl="0" fontAlgn="base">
        <a:spcBef>
          <a:spcPct val="0"/>
        </a:spcBef>
        <a:spcAft>
          <a:spcPct val="0"/>
        </a:spcAft>
        <a:defRPr sz="4000" b="1">
          <a:solidFill>
            <a:schemeClr val="bg1"/>
          </a:solidFill>
          <a:latin typeface="Arial" charset="0"/>
          <a:ea typeface="ＭＳ Ｐゴシック" charset="0"/>
        </a:defRPr>
      </a:lvl2pPr>
      <a:lvl3pPr algn="ctr" rtl="0" fontAlgn="base">
        <a:spcBef>
          <a:spcPct val="0"/>
        </a:spcBef>
        <a:spcAft>
          <a:spcPct val="0"/>
        </a:spcAft>
        <a:defRPr sz="4000" b="1">
          <a:solidFill>
            <a:schemeClr val="bg1"/>
          </a:solidFill>
          <a:latin typeface="Arial" charset="0"/>
          <a:ea typeface="ＭＳ Ｐゴシック" charset="0"/>
        </a:defRPr>
      </a:lvl3pPr>
      <a:lvl4pPr algn="ctr" rtl="0" fontAlgn="base">
        <a:spcBef>
          <a:spcPct val="0"/>
        </a:spcBef>
        <a:spcAft>
          <a:spcPct val="0"/>
        </a:spcAft>
        <a:defRPr sz="4000" b="1">
          <a:solidFill>
            <a:schemeClr val="bg1"/>
          </a:solidFill>
          <a:latin typeface="Arial" charset="0"/>
          <a:ea typeface="ＭＳ Ｐゴシック" charset="0"/>
        </a:defRPr>
      </a:lvl4pPr>
      <a:lvl5pPr algn="ctr" rtl="0" fontAlgn="base">
        <a:spcBef>
          <a:spcPct val="0"/>
        </a:spcBef>
        <a:spcAft>
          <a:spcPct val="0"/>
        </a:spcAft>
        <a:defRPr sz="4000" b="1">
          <a:solidFill>
            <a:schemeClr val="bg1"/>
          </a:solidFill>
          <a:latin typeface="Arial" charset="0"/>
          <a:ea typeface="ＭＳ Ｐゴシック" charset="0"/>
        </a:defRPr>
      </a:lvl5pPr>
      <a:lvl6pPr marL="457082" algn="ctr" rtl="0" fontAlgn="base">
        <a:spcBef>
          <a:spcPct val="0"/>
        </a:spcBef>
        <a:spcAft>
          <a:spcPct val="0"/>
        </a:spcAft>
        <a:defRPr sz="4000" b="1">
          <a:solidFill>
            <a:schemeClr val="bg1"/>
          </a:solidFill>
          <a:latin typeface="Arial" charset="0"/>
          <a:ea typeface="ＭＳ Ｐゴシック" charset="0"/>
        </a:defRPr>
      </a:lvl6pPr>
      <a:lvl7pPr marL="914165" algn="ctr" rtl="0" fontAlgn="base">
        <a:spcBef>
          <a:spcPct val="0"/>
        </a:spcBef>
        <a:spcAft>
          <a:spcPct val="0"/>
        </a:spcAft>
        <a:defRPr sz="4000" b="1">
          <a:solidFill>
            <a:schemeClr val="bg1"/>
          </a:solidFill>
          <a:latin typeface="Arial" charset="0"/>
          <a:ea typeface="ＭＳ Ｐゴシック" charset="0"/>
        </a:defRPr>
      </a:lvl7pPr>
      <a:lvl8pPr marL="1371250" algn="ctr" rtl="0" fontAlgn="base">
        <a:spcBef>
          <a:spcPct val="0"/>
        </a:spcBef>
        <a:spcAft>
          <a:spcPct val="0"/>
        </a:spcAft>
        <a:defRPr sz="4000" b="1">
          <a:solidFill>
            <a:schemeClr val="bg1"/>
          </a:solidFill>
          <a:latin typeface="Arial" charset="0"/>
          <a:ea typeface="ＭＳ Ｐゴシック" charset="0"/>
        </a:defRPr>
      </a:lvl8pPr>
      <a:lvl9pPr marL="1828332" algn="ctr" rtl="0" fontAlgn="base">
        <a:spcBef>
          <a:spcPct val="0"/>
        </a:spcBef>
        <a:spcAft>
          <a:spcPct val="0"/>
        </a:spcAft>
        <a:defRPr sz="4000" b="1">
          <a:solidFill>
            <a:schemeClr val="bg1"/>
          </a:solidFill>
          <a:latin typeface="Arial" charset="0"/>
          <a:ea typeface="ＭＳ Ｐゴシック" charset="0"/>
        </a:defRPr>
      </a:lvl9pPr>
    </p:titleStyle>
    <p:bodyStyle>
      <a:lvl1pPr marL="342813" indent="-342813" algn="l" rtl="0" fontAlgn="base">
        <a:spcBef>
          <a:spcPct val="20000"/>
        </a:spcBef>
        <a:spcAft>
          <a:spcPct val="0"/>
        </a:spcAft>
        <a:buChar char="•"/>
        <a:defRPr sz="3200">
          <a:solidFill>
            <a:schemeClr val="tx1"/>
          </a:solidFill>
          <a:latin typeface="Arial"/>
          <a:ea typeface="+mn-ea"/>
          <a:cs typeface="Arial"/>
        </a:defRPr>
      </a:lvl1pPr>
      <a:lvl2pPr marL="742760" indent="-285677" algn="l" rtl="0" fontAlgn="base">
        <a:spcBef>
          <a:spcPct val="20000"/>
        </a:spcBef>
        <a:spcAft>
          <a:spcPct val="0"/>
        </a:spcAft>
        <a:buChar char="–"/>
        <a:defRPr sz="3200">
          <a:solidFill>
            <a:schemeClr val="bg1"/>
          </a:solidFill>
          <a:latin typeface="Arial"/>
          <a:ea typeface="+mn-ea"/>
          <a:cs typeface="Arial"/>
        </a:defRPr>
      </a:lvl2pPr>
      <a:lvl3pPr marL="1142706" indent="-228541" algn="l" rtl="0" fontAlgn="base">
        <a:spcBef>
          <a:spcPct val="20000"/>
        </a:spcBef>
        <a:spcAft>
          <a:spcPct val="0"/>
        </a:spcAft>
        <a:buChar char="•"/>
        <a:defRPr sz="2400">
          <a:solidFill>
            <a:schemeClr val="tx1"/>
          </a:solidFill>
          <a:latin typeface="Arial"/>
          <a:ea typeface="+mn-ea"/>
          <a:cs typeface="Arial"/>
        </a:defRPr>
      </a:lvl3pPr>
      <a:lvl4pPr marL="1599790" indent="-228541" algn="l" rtl="0" fontAlgn="base">
        <a:spcBef>
          <a:spcPct val="20000"/>
        </a:spcBef>
        <a:spcAft>
          <a:spcPct val="0"/>
        </a:spcAft>
        <a:buChar char="–"/>
        <a:defRPr sz="2000">
          <a:solidFill>
            <a:schemeClr val="tx1"/>
          </a:solidFill>
          <a:latin typeface="Arial"/>
          <a:ea typeface="+mn-ea"/>
          <a:cs typeface="Arial"/>
        </a:defRPr>
      </a:lvl4pPr>
      <a:lvl5pPr marL="2056875" indent="-228541" algn="l" rtl="0" fontAlgn="base">
        <a:spcBef>
          <a:spcPct val="20000"/>
        </a:spcBef>
        <a:spcAft>
          <a:spcPct val="0"/>
        </a:spcAft>
        <a:buChar char="»"/>
        <a:defRPr sz="2000">
          <a:solidFill>
            <a:schemeClr val="tx1"/>
          </a:solidFill>
          <a:latin typeface="Arial"/>
          <a:ea typeface="+mn-ea"/>
          <a:cs typeface="Arial"/>
        </a:defRPr>
      </a:lvl5pPr>
      <a:lvl6pPr marL="2513959" indent="-228541" algn="l" rtl="0" fontAlgn="base">
        <a:spcBef>
          <a:spcPct val="20000"/>
        </a:spcBef>
        <a:spcAft>
          <a:spcPct val="0"/>
        </a:spcAft>
        <a:buChar char="»"/>
        <a:defRPr sz="2000">
          <a:solidFill>
            <a:schemeClr val="tx1"/>
          </a:solidFill>
          <a:latin typeface="Times New Roman" charset="0"/>
          <a:ea typeface="+mn-ea"/>
        </a:defRPr>
      </a:lvl6pPr>
      <a:lvl7pPr marL="2971040" indent="-228541" algn="l" rtl="0" fontAlgn="base">
        <a:spcBef>
          <a:spcPct val="20000"/>
        </a:spcBef>
        <a:spcAft>
          <a:spcPct val="0"/>
        </a:spcAft>
        <a:buChar char="»"/>
        <a:defRPr sz="2000">
          <a:solidFill>
            <a:schemeClr val="tx1"/>
          </a:solidFill>
          <a:latin typeface="Times New Roman" charset="0"/>
          <a:ea typeface="+mn-ea"/>
        </a:defRPr>
      </a:lvl7pPr>
      <a:lvl8pPr marL="3428124" indent="-228541" algn="l" rtl="0" fontAlgn="base">
        <a:spcBef>
          <a:spcPct val="20000"/>
        </a:spcBef>
        <a:spcAft>
          <a:spcPct val="0"/>
        </a:spcAft>
        <a:buChar char="»"/>
        <a:defRPr sz="2000">
          <a:solidFill>
            <a:schemeClr val="tx1"/>
          </a:solidFill>
          <a:latin typeface="Times New Roman" charset="0"/>
          <a:ea typeface="+mn-ea"/>
        </a:defRPr>
      </a:lvl8pPr>
      <a:lvl9pPr marL="3885205" indent="-228541" algn="l" rtl="0" fontAlgn="base">
        <a:spcBef>
          <a:spcPct val="20000"/>
        </a:spcBef>
        <a:spcAft>
          <a:spcPct val="0"/>
        </a:spcAft>
        <a:buChar char="»"/>
        <a:defRPr sz="2000">
          <a:solidFill>
            <a:schemeClr val="tx1"/>
          </a:solidFill>
          <a:latin typeface="Times New Roman" charset="0"/>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21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06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solidFill>
                  <a:srgbClr val="000000"/>
                </a:solidFill>
                <a:latin typeface="Arial" charset="0"/>
                <a:ea typeface="+mn-ea"/>
                <a:cs typeface="+mn-cs"/>
              </a:defRPr>
            </a:lvl1pPr>
          </a:lstStyle>
          <a:p>
            <a:pPr>
              <a:defRPr/>
            </a:pPr>
            <a:endParaRPr lang="en-US"/>
          </a:p>
        </p:txBody>
      </p:sp>
      <p:sp>
        <p:nvSpPr>
          <p:cNvPr id="706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solidFill>
                  <a:srgbClr val="000000"/>
                </a:solidFill>
                <a:latin typeface="Arial" charset="0"/>
                <a:ea typeface="+mn-ea"/>
                <a:cs typeface="+mn-cs"/>
              </a:defRPr>
            </a:lvl1pPr>
          </a:lstStyle>
          <a:p>
            <a:pPr>
              <a:defRPr/>
            </a:pPr>
            <a:endParaRPr lang="en-US"/>
          </a:p>
        </p:txBody>
      </p:sp>
      <p:sp>
        <p:nvSpPr>
          <p:cNvPr id="706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solidFill>
                  <a:srgbClr val="000000"/>
                </a:solidFill>
                <a:ea typeface="Osaka" charset="0"/>
                <a:cs typeface="Osaka" charset="0"/>
              </a:defRPr>
            </a:lvl1pPr>
          </a:lstStyle>
          <a:p>
            <a:fld id="{A42C44EC-2E3C-D34C-BADC-401A76EE6D94}" type="slidenum">
              <a:rPr lang="en-US"/>
              <a:pPr/>
              <a:t>‹#›</a:t>
            </a:fld>
            <a:endParaRPr lang="en-US"/>
          </a:p>
        </p:txBody>
      </p:sp>
    </p:spTree>
  </p:cSld>
  <p:clrMap bg1="lt1" tx1="dk1" bg2="lt2" tx2="dk2" accent1="accent1" accent2="accent2" accent3="accent3" accent4="accent4" accent5="accent5" accent6="accent6" hlink="hlink" folHlink="folHlink"/>
  <p:sldLayoutIdLst>
    <p:sldLayoutId id="2147485010"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128"/>
          <a:cs typeface="Osaka" charset="-128"/>
        </a:defRPr>
      </a:lvl2pPr>
      <a:lvl3pPr algn="ctr" rtl="0" eaLnBrk="0" fontAlgn="base" hangingPunct="0">
        <a:spcBef>
          <a:spcPct val="0"/>
        </a:spcBef>
        <a:spcAft>
          <a:spcPct val="0"/>
        </a:spcAft>
        <a:defRPr sz="4400">
          <a:solidFill>
            <a:schemeClr val="tx2"/>
          </a:solidFill>
          <a:latin typeface="Arial" charset="0"/>
          <a:ea typeface="Osaka" charset="-128"/>
          <a:cs typeface="Osaka" charset="-128"/>
        </a:defRPr>
      </a:lvl3pPr>
      <a:lvl4pPr algn="ctr" rtl="0" eaLnBrk="0" fontAlgn="base" hangingPunct="0">
        <a:spcBef>
          <a:spcPct val="0"/>
        </a:spcBef>
        <a:spcAft>
          <a:spcPct val="0"/>
        </a:spcAft>
        <a:defRPr sz="4400">
          <a:solidFill>
            <a:schemeClr val="tx2"/>
          </a:solidFill>
          <a:latin typeface="Arial" charset="0"/>
          <a:ea typeface="Osaka" charset="-128"/>
          <a:cs typeface="Osaka" charset="-128"/>
        </a:defRPr>
      </a:lvl4pPr>
      <a:lvl5pPr algn="ctr" rtl="0" eaLnBrk="0" fontAlgn="base" hangingPunct="0">
        <a:spcBef>
          <a:spcPct val="0"/>
        </a:spcBef>
        <a:spcAft>
          <a:spcPct val="0"/>
        </a:spcAft>
        <a:defRPr sz="4400">
          <a:solidFill>
            <a:schemeClr val="tx2"/>
          </a:solidFill>
          <a:latin typeface="Arial" charset="0"/>
          <a:ea typeface="Osaka" charset="-128"/>
          <a:cs typeface="Osaka" charset="-128"/>
        </a:defRPr>
      </a:lvl5pPr>
      <a:lvl6pPr marL="457200" algn="ctr" rtl="0" fontAlgn="base">
        <a:spcBef>
          <a:spcPct val="0"/>
        </a:spcBef>
        <a:spcAft>
          <a:spcPct val="0"/>
        </a:spcAft>
        <a:defRPr sz="4400">
          <a:solidFill>
            <a:schemeClr val="tx2"/>
          </a:solidFill>
          <a:latin typeface="Arial" charset="0"/>
          <a:ea typeface="Osaka" charset="-128"/>
          <a:cs typeface="Osaka" charset="-128"/>
        </a:defRPr>
      </a:lvl6pPr>
      <a:lvl7pPr marL="914400" algn="ctr" rtl="0" fontAlgn="base">
        <a:spcBef>
          <a:spcPct val="0"/>
        </a:spcBef>
        <a:spcAft>
          <a:spcPct val="0"/>
        </a:spcAft>
        <a:defRPr sz="4400">
          <a:solidFill>
            <a:schemeClr val="tx2"/>
          </a:solidFill>
          <a:latin typeface="Arial" charset="0"/>
          <a:ea typeface="Osaka" charset="-128"/>
          <a:cs typeface="Osaka" charset="-128"/>
        </a:defRPr>
      </a:lvl7pPr>
      <a:lvl8pPr marL="1371600" algn="ctr" rtl="0" fontAlgn="base">
        <a:spcBef>
          <a:spcPct val="0"/>
        </a:spcBef>
        <a:spcAft>
          <a:spcPct val="0"/>
        </a:spcAft>
        <a:defRPr sz="4400">
          <a:solidFill>
            <a:schemeClr val="tx2"/>
          </a:solidFill>
          <a:latin typeface="Arial" charset="0"/>
          <a:ea typeface="Osaka" charset="-128"/>
          <a:cs typeface="Osaka" charset="-128"/>
        </a:defRPr>
      </a:lvl8pPr>
      <a:lvl9pPr marL="1828800" algn="ctr" rtl="0" fontAlgn="base">
        <a:spcBef>
          <a:spcPct val="0"/>
        </a:spcBef>
        <a:spcAft>
          <a:spcPct val="0"/>
        </a:spcAft>
        <a:defRPr sz="4400">
          <a:solidFill>
            <a:schemeClr val="tx2"/>
          </a:solidFill>
          <a:latin typeface="Arial" charset="0"/>
          <a:ea typeface="Osaka" charset="-128"/>
          <a:cs typeface="Osaka"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202754" name="Freeform 1026"/>
          <p:cNvSpPr>
            <a:spLocks/>
          </p:cNvSpPr>
          <p:nvPr/>
        </p:nvSpPr>
        <p:spPr bwMode="auto">
          <a:xfrm>
            <a:off x="-23813" y="1763713"/>
            <a:ext cx="6899276" cy="171450"/>
          </a:xfrm>
          <a:custGeom>
            <a:avLst/>
            <a:gdLst>
              <a:gd name="T0" fmla="*/ 2147483647 w 4346"/>
              <a:gd name="T1" fmla="*/ 25201563 h 108"/>
              <a:gd name="T2" fmla="*/ 2147483647 w 4346"/>
              <a:gd name="T3" fmla="*/ 42843450 h 108"/>
              <a:gd name="T4" fmla="*/ 2147483647 w 4346"/>
              <a:gd name="T5" fmla="*/ 75604688 h 108"/>
              <a:gd name="T6" fmla="*/ 2147483647 w 4346"/>
              <a:gd name="T7" fmla="*/ 126007813 h 108"/>
              <a:gd name="T8" fmla="*/ 2147483647 w 4346"/>
              <a:gd name="T9" fmla="*/ 183972200 h 108"/>
              <a:gd name="T10" fmla="*/ 2147483647 w 4346"/>
              <a:gd name="T11" fmla="*/ 224294700 h 108"/>
              <a:gd name="T12" fmla="*/ 2147483647 w 4346"/>
              <a:gd name="T13" fmla="*/ 249496263 h 108"/>
              <a:gd name="T14" fmla="*/ 2147483647 w 4346"/>
              <a:gd name="T15" fmla="*/ 249496263 h 108"/>
              <a:gd name="T16" fmla="*/ 2147483647 w 4346"/>
              <a:gd name="T17" fmla="*/ 236894688 h 108"/>
              <a:gd name="T18" fmla="*/ 2147483647 w 4346"/>
              <a:gd name="T19" fmla="*/ 236894688 h 108"/>
              <a:gd name="T20" fmla="*/ 2147483647 w 4346"/>
              <a:gd name="T21" fmla="*/ 246975313 h 108"/>
              <a:gd name="T22" fmla="*/ 1655743690 w 4346"/>
              <a:gd name="T23" fmla="*/ 257055938 h 108"/>
              <a:gd name="T24" fmla="*/ 2520950 w 4346"/>
              <a:gd name="T25" fmla="*/ 234375325 h 108"/>
              <a:gd name="T26" fmla="*/ 0 w 4346"/>
              <a:gd name="T27" fmla="*/ 32762825 h 108"/>
              <a:gd name="T28" fmla="*/ 1655743690 w 4346"/>
              <a:gd name="T29" fmla="*/ 30241875 h 108"/>
              <a:gd name="T30" fmla="*/ 2147483647 w 4346"/>
              <a:gd name="T31" fmla="*/ 17641888 h 108"/>
              <a:gd name="T32" fmla="*/ 2147483647 w 4346"/>
              <a:gd name="T33" fmla="*/ 22682200 h 108"/>
              <a:gd name="T34" fmla="*/ 2147483647 w 4346"/>
              <a:gd name="T35" fmla="*/ 20161250 h 108"/>
              <a:gd name="T36" fmla="*/ 2147483647 w 4346"/>
              <a:gd name="T37" fmla="*/ 25201563 h 108"/>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5" name="Freeform 1027"/>
          <p:cNvSpPr>
            <a:spLocks/>
          </p:cNvSpPr>
          <p:nvPr/>
        </p:nvSpPr>
        <p:spPr bwMode="auto">
          <a:xfrm>
            <a:off x="198438" y="152400"/>
            <a:ext cx="715962" cy="6400800"/>
          </a:xfrm>
          <a:custGeom>
            <a:avLst/>
            <a:gdLst>
              <a:gd name="T0" fmla="*/ 56539916 w 883"/>
              <a:gd name="T1" fmla="*/ 2147483647 h 4115"/>
              <a:gd name="T2" fmla="*/ 51937651 w 883"/>
              <a:gd name="T3" fmla="*/ 2147483647 h 4115"/>
              <a:gd name="T4" fmla="*/ 42076349 w 883"/>
              <a:gd name="T5" fmla="*/ 2147483647 h 4115"/>
              <a:gd name="T6" fmla="*/ 66402029 w 883"/>
              <a:gd name="T7" fmla="*/ 2147483647 h 4115"/>
              <a:gd name="T8" fmla="*/ 51937651 w 883"/>
              <a:gd name="T9" fmla="*/ 2147483647 h 4115"/>
              <a:gd name="T10" fmla="*/ 22352934 w 883"/>
              <a:gd name="T11" fmla="*/ 1575105442 h 4115"/>
              <a:gd name="T12" fmla="*/ 12491631 w 883"/>
              <a:gd name="T13" fmla="*/ 687142601 h 4115"/>
              <a:gd name="T14" fmla="*/ 32215047 w 883"/>
              <a:gd name="T15" fmla="*/ 108878930 h 4115"/>
              <a:gd name="T16" fmla="*/ 80865597 w 883"/>
              <a:gd name="T17" fmla="*/ 36292458 h 4115"/>
              <a:gd name="T18" fmla="*/ 159758447 w 883"/>
              <a:gd name="T19" fmla="*/ 89522538 h 4115"/>
              <a:gd name="T20" fmla="*/ 233392260 w 883"/>
              <a:gd name="T21" fmla="*/ 36292458 h 4115"/>
              <a:gd name="T22" fmla="*/ 336610791 w 883"/>
              <a:gd name="T23" fmla="*/ 16936066 h 4115"/>
              <a:gd name="T24" fmla="*/ 464812585 w 883"/>
              <a:gd name="T25" fmla="*/ 145171388 h 4115"/>
              <a:gd name="T26" fmla="*/ 523982830 w 883"/>
              <a:gd name="T27" fmla="*/ 343571301 h 4115"/>
              <a:gd name="T28" fmla="*/ 518722983 w 883"/>
              <a:gd name="T29" fmla="*/ 776665139 h 4115"/>
              <a:gd name="T30" fmla="*/ 528585096 w 883"/>
              <a:gd name="T31" fmla="*/ 1592043063 h 4115"/>
              <a:gd name="T32" fmla="*/ 558169813 w 883"/>
              <a:gd name="T33" fmla="*/ 2147483647 h 4115"/>
              <a:gd name="T34" fmla="*/ 548307700 w 883"/>
              <a:gd name="T35" fmla="*/ 2147483647 h 4115"/>
              <a:gd name="T36" fmla="*/ 533844133 w 883"/>
              <a:gd name="T37" fmla="*/ 2147483647 h 4115"/>
              <a:gd name="T38" fmla="*/ 577893228 w 883"/>
              <a:gd name="T39" fmla="*/ 2147483647 h 4115"/>
              <a:gd name="T40" fmla="*/ 548307700 w 883"/>
              <a:gd name="T41" fmla="*/ 2147483647 h 4115"/>
              <a:gd name="T42" fmla="*/ 553567548 w 883"/>
              <a:gd name="T43" fmla="*/ 2147483647 h 4115"/>
              <a:gd name="T44" fmla="*/ 523982830 w 883"/>
              <a:gd name="T45" fmla="*/ 2147483647 h 4115"/>
              <a:gd name="T46" fmla="*/ 410902187 w 883"/>
              <a:gd name="T47" fmla="*/ 2147483647 h 4115"/>
              <a:gd name="T48" fmla="*/ 282700393 w 883"/>
              <a:gd name="T49" fmla="*/ 2147483647 h 4115"/>
              <a:gd name="T50" fmla="*/ 165018295 w 883"/>
              <a:gd name="T51" fmla="*/ 2147483647 h 4115"/>
              <a:gd name="T52" fmla="*/ 80865597 w 883"/>
              <a:gd name="T53" fmla="*/ 2147483647 h 4115"/>
              <a:gd name="T54" fmla="*/ 12491631 w 883"/>
              <a:gd name="T55" fmla="*/ 2147483647 h 4115"/>
              <a:gd name="T56" fmla="*/ 7231784 w 883"/>
              <a:gd name="T57" fmla="*/ 2147483647 h 4115"/>
              <a:gd name="T58" fmla="*/ 42076349 w 883"/>
              <a:gd name="T59" fmla="*/ 2147483647 h 4115"/>
              <a:gd name="T60" fmla="*/ 56539916 w 883"/>
              <a:gd name="T61" fmla="*/ 2147483647 h 4115"/>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195"/>
            </a:schemeClr>
          </a:soli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l" eaLnBrk="0" hangingPunct="0"/>
            <a:endParaRPr lang="en-US" b="0">
              <a:solidFill>
                <a:srgbClr val="000000"/>
              </a:solidFill>
            </a:endParaRPr>
          </a:p>
        </p:txBody>
      </p:sp>
      <p:sp>
        <p:nvSpPr>
          <p:cNvPr id="202756" name="Freeform 1028"/>
          <p:cNvSpPr>
            <a:spLocks/>
          </p:cNvSpPr>
          <p:nvPr/>
        </p:nvSpPr>
        <p:spPr bwMode="invGray">
          <a:xfrm>
            <a:off x="323850" y="1157288"/>
            <a:ext cx="152400" cy="914400"/>
          </a:xfrm>
          <a:custGeom>
            <a:avLst/>
            <a:gdLst>
              <a:gd name="T0" fmla="*/ 176592807 w 110"/>
              <a:gd name="T1" fmla="*/ 0 h 842"/>
              <a:gd name="T2" fmla="*/ 155478480 w 110"/>
              <a:gd name="T3" fmla="*/ 200492517 h 842"/>
              <a:gd name="T4" fmla="*/ 97893447 w 110"/>
              <a:gd name="T5" fmla="*/ 426930319 h 842"/>
              <a:gd name="T6" fmla="*/ 142042342 w 110"/>
              <a:gd name="T7" fmla="*/ 635677414 h 842"/>
              <a:gd name="T8" fmla="*/ 168914618 w 110"/>
              <a:gd name="T9" fmla="*/ 836169931 h 842"/>
              <a:gd name="T10" fmla="*/ 211143273 w 110"/>
              <a:gd name="T11" fmla="*/ 993025368 h 842"/>
              <a:gd name="T12" fmla="*/ 155478480 w 110"/>
              <a:gd name="T13" fmla="*/ 905752295 h 842"/>
              <a:gd name="T14" fmla="*/ 113249825 w 110"/>
              <a:gd name="T15" fmla="*/ 844425594 h 842"/>
              <a:gd name="T16" fmla="*/ 55664793 w 110"/>
              <a:gd name="T17" fmla="*/ 705259779 h 842"/>
              <a:gd name="T18" fmla="*/ 0 w 110"/>
              <a:gd name="T19" fmla="*/ 488257020 h 842"/>
              <a:gd name="T20" fmla="*/ 42228655 w 110"/>
              <a:gd name="T21" fmla="*/ 296020167 h 842"/>
              <a:gd name="T22" fmla="*/ 97893447 w 110"/>
              <a:gd name="T23" fmla="*/ 95528736 h 842"/>
              <a:gd name="T24" fmla="*/ 176592807 w 110"/>
              <a:gd name="T25" fmla="*/ 0 h 842"/>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l" eaLnBrk="0" hangingPunct="0"/>
            <a:endParaRPr lang="en-US" b="0">
              <a:solidFill>
                <a:srgbClr val="000000"/>
              </a:solidFill>
            </a:endParaRPr>
          </a:p>
        </p:txBody>
      </p:sp>
      <p:sp>
        <p:nvSpPr>
          <p:cNvPr id="202757" name="Rectangle 1029"/>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spAutoFit/>
          </a:bodyPr>
          <a:lstStyle/>
          <a:p>
            <a:pPr lvl="0"/>
            <a:r>
              <a:rPr lang="en-US"/>
              <a:t>Click to edit Master title style</a:t>
            </a:r>
          </a:p>
        </p:txBody>
      </p:sp>
      <p:sp>
        <p:nvSpPr>
          <p:cNvPr id="202758" name="Rectangle 1030"/>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0711" name="Rectangle 1031"/>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000000"/>
                </a:solidFill>
                <a:latin typeface="Comic Sans MS" charset="0"/>
                <a:ea typeface="Osaka" charset="0"/>
                <a:cs typeface="Osaka" charset="0"/>
              </a:defRPr>
            </a:lvl1pPr>
          </a:lstStyle>
          <a:p>
            <a:pPr algn="l">
              <a:defRPr/>
            </a:pPr>
            <a:fld id="{A7419BC6-233E-3B41-85BF-258F3E48644B}" type="datetime1">
              <a:rPr lang="en-US" b="0"/>
              <a:pPr algn="l">
                <a:defRPr/>
              </a:pPr>
              <a:t>7/6/20</a:t>
            </a:fld>
            <a:endParaRPr lang="en-US" b="0"/>
          </a:p>
        </p:txBody>
      </p:sp>
      <p:sp>
        <p:nvSpPr>
          <p:cNvPr id="200712" name="Rectangle 1032"/>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000000"/>
                </a:solidFill>
                <a:latin typeface="Comic Sans MS" charset="0"/>
                <a:ea typeface="Osaka" charset="0"/>
                <a:cs typeface="Osaka" charset="0"/>
              </a:defRPr>
            </a:lvl1pPr>
          </a:lstStyle>
          <a:p>
            <a:pPr>
              <a:defRPr/>
            </a:pPr>
            <a:endParaRPr lang="en-US" b="0"/>
          </a:p>
        </p:txBody>
      </p:sp>
      <p:sp>
        <p:nvSpPr>
          <p:cNvPr id="200713" name="Rectangle 1033"/>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000000"/>
                </a:solidFill>
                <a:latin typeface="Comic Sans MS" charset="0"/>
                <a:ea typeface="Osaka" charset="0"/>
                <a:cs typeface="Osaka" charset="0"/>
              </a:defRPr>
            </a:lvl1pPr>
          </a:lstStyle>
          <a:p>
            <a:pPr>
              <a:defRPr/>
            </a:pPr>
            <a:fld id="{F84AB2D4-2212-4B42-A435-BAE7C91B04EA}" type="slidenum">
              <a:rPr lang="en-US" b="0"/>
              <a:pPr>
                <a:defRPr/>
              </a:pPr>
              <a:t>‹#›</a:t>
            </a:fld>
            <a:endParaRPr lang="en-US" b="0"/>
          </a:p>
        </p:txBody>
      </p:sp>
    </p:spTree>
    <p:extLst>
      <p:ext uri="{BB962C8B-B14F-4D97-AF65-F5344CB8AC3E}">
        <p14:creationId xmlns:p14="http://schemas.microsoft.com/office/powerpoint/2010/main" val="960793732"/>
      </p:ext>
    </p:extLst>
  </p:cSld>
  <p:clrMap bg1="lt1" tx1="dk1" bg2="lt2" tx2="dk2" accent1="accent1" accent2="accent2" accent3="accent3" accent4="accent4" accent5="accent5" accent6="accent6" hlink="hlink" folHlink="folHlink"/>
  <p:sldLayoutIdLst>
    <p:sldLayoutId id="2147486418" r:id="rId1"/>
    <p:sldLayoutId id="2147486419" r:id="rId2"/>
    <p:sldLayoutId id="2147486420" r:id="rId3"/>
    <p:sldLayoutId id="2147486421" r:id="rId4"/>
    <p:sldLayoutId id="2147486422" r:id="rId5"/>
    <p:sldLayoutId id="2147486423" r:id="rId6"/>
    <p:sldLayoutId id="2147486424" r:id="rId7"/>
    <p:sldLayoutId id="2147486425" r:id="rId8"/>
    <p:sldLayoutId id="2147486426" r:id="rId9"/>
    <p:sldLayoutId id="2147486427" r:id="rId10"/>
    <p:sldLayoutId id="2147486428" r:id="rId1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pitchFamily="-128" charset="-128"/>
          <a:cs typeface="ＭＳ Ｐゴシック" charset="0"/>
        </a:defRPr>
      </a:lvl1pPr>
      <a:lvl2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2pPr>
      <a:lvl3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3pPr>
      <a:lvl4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4pPr>
      <a:lvl5pPr algn="l" rtl="0" eaLnBrk="0" fontAlgn="base" hangingPunct="0">
        <a:spcBef>
          <a:spcPct val="0"/>
        </a:spcBef>
        <a:spcAft>
          <a:spcPct val="0"/>
        </a:spcAft>
        <a:defRPr sz="4300">
          <a:solidFill>
            <a:schemeClr val="tx2"/>
          </a:solidFill>
          <a:latin typeface="Comic Sans MS" pitchFamily="-110" charset="0"/>
          <a:ea typeface="ＭＳ Ｐゴシック" pitchFamily="-128" charset="-128"/>
          <a:cs typeface="ＭＳ Ｐゴシック" charset="0"/>
        </a:defRPr>
      </a:lvl5pPr>
      <a:lvl6pPr marL="457200" algn="l" rtl="0" fontAlgn="base">
        <a:spcBef>
          <a:spcPct val="0"/>
        </a:spcBef>
        <a:spcAft>
          <a:spcPct val="0"/>
        </a:spcAft>
        <a:defRPr sz="4300">
          <a:solidFill>
            <a:schemeClr val="tx2"/>
          </a:solidFill>
          <a:latin typeface="Comic Sans MS" pitchFamily="-110" charset="0"/>
        </a:defRPr>
      </a:lvl6pPr>
      <a:lvl7pPr marL="914400" algn="l" rtl="0" fontAlgn="base">
        <a:spcBef>
          <a:spcPct val="0"/>
        </a:spcBef>
        <a:spcAft>
          <a:spcPct val="0"/>
        </a:spcAft>
        <a:defRPr sz="4300">
          <a:solidFill>
            <a:schemeClr val="tx2"/>
          </a:solidFill>
          <a:latin typeface="Comic Sans MS" pitchFamily="-110" charset="0"/>
        </a:defRPr>
      </a:lvl7pPr>
      <a:lvl8pPr marL="1371600" algn="l" rtl="0" fontAlgn="base">
        <a:spcBef>
          <a:spcPct val="0"/>
        </a:spcBef>
        <a:spcAft>
          <a:spcPct val="0"/>
        </a:spcAft>
        <a:defRPr sz="4300">
          <a:solidFill>
            <a:schemeClr val="tx2"/>
          </a:solidFill>
          <a:latin typeface="Comic Sans MS" pitchFamily="-110" charset="0"/>
        </a:defRPr>
      </a:lvl8pPr>
      <a:lvl9pPr marL="1828800" algn="l" rtl="0" fontAlgn="base">
        <a:spcBef>
          <a:spcPct val="0"/>
        </a:spcBef>
        <a:spcAft>
          <a:spcPct val="0"/>
        </a:spcAft>
        <a:defRPr sz="4300">
          <a:solidFill>
            <a:schemeClr val="tx2"/>
          </a:solidFill>
          <a:latin typeface="Comic Sans MS" pitchFamily="-110" charset="0"/>
        </a:defRPr>
      </a:lvl9pPr>
    </p:titleStyle>
    <p:bodyStyle>
      <a:lvl1pPr marL="342900" indent="-342900" algn="l" rtl="0" eaLnBrk="0" fontAlgn="base" hangingPunct="0">
        <a:spcBef>
          <a:spcPct val="20000"/>
        </a:spcBef>
        <a:spcAft>
          <a:spcPct val="0"/>
        </a:spcAft>
        <a:buBlip>
          <a:blip r:embed="rId14"/>
        </a:buBlip>
        <a:defRPr sz="3200">
          <a:solidFill>
            <a:schemeClr val="tx1"/>
          </a:solidFill>
          <a:latin typeface="+mn-lt"/>
          <a:ea typeface="ＭＳ Ｐゴシック" pitchFamily="-128" charset="-128"/>
          <a:cs typeface="ＭＳ Ｐゴシック" charset="0"/>
        </a:defRPr>
      </a:lvl1pPr>
      <a:lvl2pPr marL="742950" indent="-285750" algn="l" rtl="0" eaLnBrk="0" fontAlgn="base" hangingPunct="0">
        <a:spcBef>
          <a:spcPct val="20000"/>
        </a:spcBef>
        <a:spcAft>
          <a:spcPct val="0"/>
        </a:spcAft>
        <a:buSzPct val="80000"/>
        <a:buBlip>
          <a:blip r:embed="rId15"/>
        </a:buBlip>
        <a:defRPr sz="2800">
          <a:solidFill>
            <a:schemeClr val="tx1"/>
          </a:solidFill>
          <a:latin typeface="+mn-lt"/>
          <a:ea typeface="ＭＳ Ｐゴシック" pitchFamily="-110" charset="-128"/>
        </a:defRPr>
      </a:lvl2pPr>
      <a:lvl3pPr marL="1143000" indent="-228600" algn="l" rtl="0" eaLnBrk="0" fontAlgn="base" hangingPunct="0">
        <a:spcBef>
          <a:spcPct val="20000"/>
        </a:spcBef>
        <a:spcAft>
          <a:spcPct val="0"/>
        </a:spcAft>
        <a:buSzPct val="80000"/>
        <a:buBlip>
          <a:blip r:embed="rId16"/>
        </a:buBlip>
        <a:defRPr sz="2400">
          <a:solidFill>
            <a:schemeClr val="tx1"/>
          </a:solidFill>
          <a:latin typeface="+mn-lt"/>
          <a:ea typeface="ＭＳ Ｐゴシック" pitchFamily="-110" charset="-128"/>
        </a:defRPr>
      </a:lvl3pPr>
      <a:lvl4pPr marL="1600200" indent="-228600" algn="l" rtl="0" eaLnBrk="0" fontAlgn="base" hangingPunct="0">
        <a:spcBef>
          <a:spcPct val="20000"/>
        </a:spcBef>
        <a:spcAft>
          <a:spcPct val="0"/>
        </a:spcAft>
        <a:buBlip>
          <a:blip r:embed="rId14"/>
        </a:buBlip>
        <a:defRPr sz="2000">
          <a:solidFill>
            <a:schemeClr val="tx1"/>
          </a:solidFill>
          <a:latin typeface="+mn-lt"/>
          <a:ea typeface="ＭＳ Ｐゴシック" pitchFamily="-110" charset="-128"/>
        </a:defRPr>
      </a:lvl4pPr>
      <a:lvl5pPr marL="2057400" indent="-228600" algn="l" rtl="0" eaLnBrk="0" fontAlgn="base" hangingPunct="0">
        <a:spcBef>
          <a:spcPct val="20000"/>
        </a:spcBef>
        <a:spcAft>
          <a:spcPct val="0"/>
        </a:spcAft>
        <a:buSzPct val="60000"/>
        <a:buBlip>
          <a:blip r:embed="rId15"/>
        </a:buBlip>
        <a:defRPr sz="2000">
          <a:solidFill>
            <a:schemeClr val="tx1"/>
          </a:solidFill>
          <a:latin typeface="+mn-lt"/>
          <a:ea typeface="ＭＳ Ｐゴシック" pitchFamily="-110" charset="-128"/>
        </a:defRPr>
      </a:lvl5pPr>
      <a:lvl6pPr marL="25146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6pPr>
      <a:lvl7pPr marL="29718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7pPr>
      <a:lvl8pPr marL="34290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8pPr>
      <a:lvl9pPr marL="3886200" indent="-228600" algn="l" rtl="0" fontAlgn="base">
        <a:spcBef>
          <a:spcPct val="20000"/>
        </a:spcBef>
        <a:spcAft>
          <a:spcPct val="0"/>
        </a:spcAft>
        <a:buSzPct val="60000"/>
        <a:buBlip>
          <a:blip r:embed="rId15"/>
        </a:buBlip>
        <a:defRPr sz="2000">
          <a:solidFill>
            <a:schemeClr val="tx1"/>
          </a:solidFill>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1074" name="Rectangle 1026"/>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1075" name="Rectangle 1027"/>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38980" name="Rectangle 1028"/>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Arial" pitchFamily="-105" charset="0"/>
                <a:ea typeface="+mn-ea"/>
                <a:cs typeface="+mn-cs"/>
              </a:defRPr>
            </a:lvl1pPr>
          </a:lstStyle>
          <a:p>
            <a:pPr algn="l">
              <a:defRPr/>
            </a:pPr>
            <a:endParaRPr lang="en-US" b="0"/>
          </a:p>
        </p:txBody>
      </p:sp>
      <p:sp>
        <p:nvSpPr>
          <p:cNvPr id="638981" name="Rectangle 1029"/>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Arial" pitchFamily="-105" charset="0"/>
                <a:ea typeface="+mn-ea"/>
                <a:cs typeface="+mn-cs"/>
              </a:defRPr>
            </a:lvl1pPr>
          </a:lstStyle>
          <a:p>
            <a:pPr>
              <a:defRPr/>
            </a:pPr>
            <a:endParaRPr lang="en-US" b="0"/>
          </a:p>
        </p:txBody>
      </p:sp>
      <p:sp>
        <p:nvSpPr>
          <p:cNvPr id="638982" name="Rectangle 1030"/>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Osaka" charset="0"/>
                <a:cs typeface="Osaka" charset="0"/>
              </a:defRPr>
            </a:lvl1pPr>
          </a:lstStyle>
          <a:p>
            <a:pPr>
              <a:defRPr/>
            </a:pPr>
            <a:fld id="{95F9C46E-4A14-0349-B868-BC342B8E5BA5}" type="slidenum">
              <a:rPr lang="en-US" b="0"/>
              <a:pPr>
                <a:defRPr/>
              </a:pPr>
              <a:t>‹#›</a:t>
            </a:fld>
            <a:endParaRPr lang="en-US" b="0"/>
          </a:p>
        </p:txBody>
      </p:sp>
    </p:spTree>
    <p:extLst>
      <p:ext uri="{BB962C8B-B14F-4D97-AF65-F5344CB8AC3E}">
        <p14:creationId xmlns:p14="http://schemas.microsoft.com/office/powerpoint/2010/main" val="467874484"/>
      </p:ext>
    </p:extLst>
  </p:cSld>
  <p:clrMap bg1="lt1" tx1="dk1" bg2="lt2" tx2="dk2" accent1="accent1" accent2="accent2" accent3="accent3" accent4="accent4" accent5="accent5" accent6="accent6" hlink="hlink" folHlink="folHlink"/>
  <p:sldLayoutIdLst>
    <p:sldLayoutId id="2147486430" r:id="rId1"/>
    <p:sldLayoutId id="2147486431" r:id="rId2"/>
    <p:sldLayoutId id="2147486432" r:id="rId3"/>
    <p:sldLayoutId id="2147486433" r:id="rId4"/>
    <p:sldLayoutId id="2147486434" r:id="rId5"/>
    <p:sldLayoutId id="2147486435" r:id="rId6"/>
    <p:sldLayoutId id="2147486436" r:id="rId7"/>
    <p:sldLayoutId id="2147486437" r:id="rId8"/>
    <p:sldLayoutId id="2147486438" r:id="rId9"/>
    <p:sldLayoutId id="2147486439" r:id="rId10"/>
    <p:sldLayoutId id="2147486440" r:id="rId11"/>
  </p:sldLayoutIdLst>
  <p:txStyles>
    <p:titleStyle>
      <a:lvl1pPr algn="ctr"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a:solidFill>
            <a:schemeClr val="tx2"/>
          </a:solidFill>
          <a:latin typeface="Arial" pitchFamily="-112" charset="0"/>
          <a:ea typeface="ＭＳ Ｐゴシック" pitchFamily="-112" charset="-128"/>
          <a:cs typeface="ＭＳ Ｐゴシック" pitchFamily="-112"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239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ヒラギノ角ゴ Pro W3" charset="-128"/>
                <a:cs typeface="ヒラギノ角ゴ Pro W3"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ea typeface="ヒラギノ角ゴ Pro W3" charset="0"/>
                <a:cs typeface="ヒラギノ角ゴ Pro W3" charset="0"/>
              </a:defRPr>
            </a:lvl1pPr>
          </a:lstStyle>
          <a:p>
            <a:fld id="{F9636FE9-36AE-7E49-8782-47C0978B3951}" type="slidenum">
              <a:rPr lang="en-US"/>
              <a:pPr/>
              <a:t>‹#›</a:t>
            </a:fld>
            <a:endParaRPr lang="en-US"/>
          </a:p>
        </p:txBody>
      </p:sp>
    </p:spTree>
    <p:extLst>
      <p:ext uri="{BB962C8B-B14F-4D97-AF65-F5344CB8AC3E}">
        <p14:creationId xmlns:p14="http://schemas.microsoft.com/office/powerpoint/2010/main" val="1820460665"/>
      </p:ext>
    </p:extLst>
  </p:cSld>
  <p:clrMap bg1="lt1" tx1="dk1" bg2="lt2" tx2="dk2" accent1="accent1" accent2="accent2" accent3="accent3" accent4="accent4" accent5="accent5" accent6="accent6" hlink="hlink" folHlink="folHlink"/>
  <p:sldLayoutIdLst>
    <p:sldLayoutId id="2147486442" r:id="rId1"/>
    <p:sldLayoutId id="2147486443" r:id="rId2"/>
    <p:sldLayoutId id="2147486444" r:id="rId3"/>
  </p:sldLayoutIdLst>
  <p:txStyles>
    <p:titleStyle>
      <a:lvl1pPr algn="ctr" rtl="0" eaLnBrk="0" fontAlgn="base" hangingPunct="0">
        <a:spcBef>
          <a:spcPct val="0"/>
        </a:spcBef>
        <a:spcAft>
          <a:spcPct val="0"/>
        </a:spcAft>
        <a:defRPr sz="4400">
          <a:solidFill>
            <a:schemeClr val="tx2"/>
          </a:solidFill>
          <a:latin typeface="+mj-lt"/>
          <a:ea typeface="+mj-ea"/>
          <a:cs typeface="ヒラギノ角ゴ Pro W3" pitchFamily="-111" charset="-128"/>
        </a:defRPr>
      </a:lvl1pPr>
      <a:lvl2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2pPr>
      <a:lvl3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3pPr>
      <a:lvl4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4pPr>
      <a:lvl5pPr algn="ctr" rtl="0" eaLnBrk="0" fontAlgn="base" hangingPunct="0">
        <a:spcBef>
          <a:spcPct val="0"/>
        </a:spcBef>
        <a:spcAft>
          <a:spcPct val="0"/>
        </a:spcAft>
        <a:defRPr sz="4400">
          <a:solidFill>
            <a:schemeClr val="tx2"/>
          </a:solidFill>
          <a:latin typeface="Arial" charset="0"/>
          <a:ea typeface="ヒラギノ角ゴ Pro W3" pitchFamily="80" charset="-128"/>
          <a:cs typeface="ヒラギノ角ゴ Pro W3" pitchFamily="-111" charset="-128"/>
        </a:defRPr>
      </a:lvl5pPr>
      <a:lvl6pPr marL="457082" algn="ctr" rtl="0" fontAlgn="base">
        <a:spcBef>
          <a:spcPct val="0"/>
        </a:spcBef>
        <a:spcAft>
          <a:spcPct val="0"/>
        </a:spcAft>
        <a:defRPr sz="4400">
          <a:solidFill>
            <a:schemeClr val="tx2"/>
          </a:solidFill>
          <a:latin typeface="Arial" charset="0"/>
          <a:ea typeface="ヒラギノ角ゴ Pro W3" pitchFamily="80" charset="-128"/>
        </a:defRPr>
      </a:lvl6pPr>
      <a:lvl7pPr marL="914165" algn="ctr" rtl="0" fontAlgn="base">
        <a:spcBef>
          <a:spcPct val="0"/>
        </a:spcBef>
        <a:spcAft>
          <a:spcPct val="0"/>
        </a:spcAft>
        <a:defRPr sz="4400">
          <a:solidFill>
            <a:schemeClr val="tx2"/>
          </a:solidFill>
          <a:latin typeface="Arial" charset="0"/>
          <a:ea typeface="ヒラギノ角ゴ Pro W3" pitchFamily="80" charset="-128"/>
        </a:defRPr>
      </a:lvl7pPr>
      <a:lvl8pPr marL="1371250" algn="ctr" rtl="0" fontAlgn="base">
        <a:spcBef>
          <a:spcPct val="0"/>
        </a:spcBef>
        <a:spcAft>
          <a:spcPct val="0"/>
        </a:spcAft>
        <a:defRPr sz="4400">
          <a:solidFill>
            <a:schemeClr val="tx2"/>
          </a:solidFill>
          <a:latin typeface="Arial" charset="0"/>
          <a:ea typeface="ヒラギノ角ゴ Pro W3" pitchFamily="80" charset="-128"/>
        </a:defRPr>
      </a:lvl8pPr>
      <a:lvl9pPr marL="1828332" algn="ctr" rtl="0" fontAlgn="base">
        <a:spcBef>
          <a:spcPct val="0"/>
        </a:spcBef>
        <a:spcAft>
          <a:spcPct val="0"/>
        </a:spcAft>
        <a:defRPr sz="4400">
          <a:solidFill>
            <a:schemeClr val="tx2"/>
          </a:solidFill>
          <a:latin typeface="Arial" charset="0"/>
          <a:ea typeface="ヒラギノ角ゴ Pro W3" pitchFamily="80"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ヒラギノ角ゴ Pro W3" pitchFamily="-111" charset="-128"/>
        </a:defRPr>
      </a:lvl1pPr>
      <a:lvl2pPr marL="742760" indent="-285677" algn="l" rtl="0" eaLnBrk="0" fontAlgn="base" hangingPunct="0">
        <a:spcBef>
          <a:spcPct val="20000"/>
        </a:spcBef>
        <a:spcAft>
          <a:spcPct val="0"/>
        </a:spcAft>
        <a:buChar char="–"/>
        <a:defRPr sz="2800">
          <a:solidFill>
            <a:schemeClr val="tx1"/>
          </a:solidFill>
          <a:latin typeface="+mn-lt"/>
          <a:ea typeface="+mn-ea"/>
          <a:cs typeface="ヒラギノ角ゴ Pro W3" pitchFamily="-111" charset="-128"/>
        </a:defRPr>
      </a:lvl2pPr>
      <a:lvl3pPr marL="1142706" indent="-228541" algn="l" rtl="0" eaLnBrk="0" fontAlgn="base" hangingPunct="0">
        <a:spcBef>
          <a:spcPct val="20000"/>
        </a:spcBef>
        <a:spcAft>
          <a:spcPct val="0"/>
        </a:spcAft>
        <a:buChar char="•"/>
        <a:defRPr sz="2400">
          <a:solidFill>
            <a:schemeClr val="tx1"/>
          </a:solidFill>
          <a:latin typeface="+mn-lt"/>
          <a:ea typeface="+mn-ea"/>
          <a:cs typeface="ヒラギノ角ゴ Pro W3" pitchFamily="-111" charset="-128"/>
        </a:defRPr>
      </a:lvl3pPr>
      <a:lvl4pPr marL="1599790"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4pPr>
      <a:lvl5pPr marL="2056875" indent="-228541" algn="l" rtl="0" eaLnBrk="0" fontAlgn="base" hangingPunct="0">
        <a:spcBef>
          <a:spcPct val="20000"/>
        </a:spcBef>
        <a:spcAft>
          <a:spcPct val="0"/>
        </a:spcAft>
        <a:buChar char="»"/>
        <a:defRPr sz="2000">
          <a:solidFill>
            <a:schemeClr val="tx1"/>
          </a:solidFill>
          <a:latin typeface="+mn-lt"/>
          <a:ea typeface="+mn-ea"/>
          <a:cs typeface="ヒラギノ角ゴ Pro W3" pitchFamily="-111" charset="-128"/>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914165" rtl="0" eaLnBrk="1" latinLnBrk="0" hangingPunct="1">
        <a:defRPr sz="1800" kern="1200">
          <a:solidFill>
            <a:schemeClr val="tx1"/>
          </a:solidFill>
          <a:latin typeface="+mn-lt"/>
          <a:ea typeface="+mn-ea"/>
          <a:cs typeface="+mn-cs"/>
        </a:defRPr>
      </a:lvl1pPr>
      <a:lvl2pPr marL="457082" algn="l" defTabSz="914165" rtl="0" eaLnBrk="1" latinLnBrk="0" hangingPunct="1">
        <a:defRPr sz="1800" kern="1200">
          <a:solidFill>
            <a:schemeClr val="tx1"/>
          </a:solidFill>
          <a:latin typeface="+mn-lt"/>
          <a:ea typeface="+mn-ea"/>
          <a:cs typeface="+mn-cs"/>
        </a:defRPr>
      </a:lvl2pPr>
      <a:lvl3pPr marL="914165" algn="l" defTabSz="914165" rtl="0" eaLnBrk="1" latinLnBrk="0" hangingPunct="1">
        <a:defRPr sz="1800" kern="1200">
          <a:solidFill>
            <a:schemeClr val="tx1"/>
          </a:solidFill>
          <a:latin typeface="+mn-lt"/>
          <a:ea typeface="+mn-ea"/>
          <a:cs typeface="+mn-cs"/>
        </a:defRPr>
      </a:lvl3pPr>
      <a:lvl4pPr marL="1371250" algn="l" defTabSz="914165" rtl="0" eaLnBrk="1" latinLnBrk="0" hangingPunct="1">
        <a:defRPr sz="1800" kern="1200">
          <a:solidFill>
            <a:schemeClr val="tx1"/>
          </a:solidFill>
          <a:latin typeface="+mn-lt"/>
          <a:ea typeface="+mn-ea"/>
          <a:cs typeface="+mn-cs"/>
        </a:defRPr>
      </a:lvl4pPr>
      <a:lvl5pPr marL="1828332" algn="l" defTabSz="914165" rtl="0" eaLnBrk="1" latinLnBrk="0" hangingPunct="1">
        <a:defRPr sz="1800" kern="1200">
          <a:solidFill>
            <a:schemeClr val="tx1"/>
          </a:solidFill>
          <a:latin typeface="+mn-lt"/>
          <a:ea typeface="+mn-ea"/>
          <a:cs typeface="+mn-cs"/>
        </a:defRPr>
      </a:lvl5pPr>
      <a:lvl6pPr marL="2285415" algn="l" defTabSz="914165" rtl="0" eaLnBrk="1" latinLnBrk="0" hangingPunct="1">
        <a:defRPr sz="1800" kern="1200">
          <a:solidFill>
            <a:schemeClr val="tx1"/>
          </a:solidFill>
          <a:latin typeface="+mn-lt"/>
          <a:ea typeface="+mn-ea"/>
          <a:cs typeface="+mn-cs"/>
        </a:defRPr>
      </a:lvl6pPr>
      <a:lvl7pPr marL="2742500" algn="l" defTabSz="914165" rtl="0" eaLnBrk="1" latinLnBrk="0" hangingPunct="1">
        <a:defRPr sz="1800" kern="1200">
          <a:solidFill>
            <a:schemeClr val="tx1"/>
          </a:solidFill>
          <a:latin typeface="+mn-lt"/>
          <a:ea typeface="+mn-ea"/>
          <a:cs typeface="+mn-cs"/>
        </a:defRPr>
      </a:lvl7pPr>
      <a:lvl8pPr marL="3199580" algn="l" defTabSz="914165" rtl="0" eaLnBrk="1" latinLnBrk="0" hangingPunct="1">
        <a:defRPr sz="1800" kern="1200">
          <a:solidFill>
            <a:schemeClr val="tx1"/>
          </a:solidFill>
          <a:latin typeface="+mn-lt"/>
          <a:ea typeface="+mn-ea"/>
          <a:cs typeface="+mn-cs"/>
        </a:defRPr>
      </a:lvl8pPr>
      <a:lvl9pPr marL="3656665" algn="l" defTabSz="914165"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824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3824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l"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29" name="Rectangle 5"/>
          <p:cNvSpPr>
            <a:spLocks noGrp="1" noChangeArrowheads="1"/>
          </p:cNvSpPr>
          <p:nvPr>
            <p:ph type="ftr" sz="quarter" idx="3"/>
          </p:nvPr>
        </p:nvSpPr>
        <p:spPr bwMode="auto">
          <a:xfrm>
            <a:off x="3124201" y="6248400"/>
            <a:ext cx="28956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ctr" eaLnBrk="0" hangingPunct="0">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16" tIns="45709" rIns="91416" bIns="45709" numCol="1" anchor="t" anchorCtr="0" compatLnSpc="1">
            <a:prstTxWarp prst="textNoShape">
              <a:avLst/>
            </a:prstTxWarp>
          </a:bodyPr>
          <a:lstStyle>
            <a:lvl1pPr algn="r" eaLnBrk="0" hangingPunct="0">
              <a:defRPr sz="1400" b="0">
                <a:solidFill>
                  <a:srgbClr val="000000"/>
                </a:solidFill>
              </a:defRPr>
            </a:lvl1pPr>
          </a:lstStyle>
          <a:p>
            <a:fld id="{4C6DD95C-D560-8F42-932C-3AF805C02CC6}" type="slidenum">
              <a:rPr lang="en-US"/>
              <a:pPr/>
              <a:t>‹#›</a:t>
            </a:fld>
            <a:endParaRPr lang="en-US"/>
          </a:p>
        </p:txBody>
      </p:sp>
    </p:spTree>
    <p:extLst>
      <p:ext uri="{BB962C8B-B14F-4D97-AF65-F5344CB8AC3E}">
        <p14:creationId xmlns:p14="http://schemas.microsoft.com/office/powerpoint/2010/main" val="55061158"/>
      </p:ext>
    </p:extLst>
  </p:cSld>
  <p:clrMap bg1="lt1" tx1="dk1" bg2="lt2" tx2="dk2" accent1="accent1" accent2="accent2" accent3="accent3" accent4="accent4" accent5="accent5" accent6="accent6" hlink="hlink" folHlink="folHlink"/>
  <p:sldLayoutIdLst>
    <p:sldLayoutId id="2147486447" r:id="rId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fontAlgn="base">
        <a:spcBef>
          <a:spcPct val="20000"/>
        </a:spcBef>
        <a:spcAft>
          <a:spcPct val="0"/>
        </a:spcAft>
        <a:buChar char="»"/>
        <a:defRPr sz="2000">
          <a:solidFill>
            <a:schemeClr val="tx1"/>
          </a:solidFill>
          <a:latin typeface="+mn-lt"/>
          <a:ea typeface="+mn-ea"/>
        </a:defRPr>
      </a:lvl6pPr>
      <a:lvl7pPr marL="2971040" indent="-228541" algn="l" rtl="0" fontAlgn="base">
        <a:spcBef>
          <a:spcPct val="20000"/>
        </a:spcBef>
        <a:spcAft>
          <a:spcPct val="0"/>
        </a:spcAft>
        <a:buChar char="»"/>
        <a:defRPr sz="2000">
          <a:solidFill>
            <a:schemeClr val="tx1"/>
          </a:solidFill>
          <a:latin typeface="+mn-lt"/>
          <a:ea typeface="+mn-ea"/>
        </a:defRPr>
      </a:lvl7pPr>
      <a:lvl8pPr marL="3428124" indent="-228541" algn="l" rtl="0" fontAlgn="base">
        <a:spcBef>
          <a:spcPct val="20000"/>
        </a:spcBef>
        <a:spcAft>
          <a:spcPct val="0"/>
        </a:spcAft>
        <a:buChar char="»"/>
        <a:defRPr sz="2000">
          <a:solidFill>
            <a:schemeClr val="tx1"/>
          </a:solidFill>
          <a:latin typeface="+mn-lt"/>
          <a:ea typeface="+mn-ea"/>
        </a:defRPr>
      </a:lvl8pPr>
      <a:lvl9pPr marL="3885205" indent="-228541"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ctr" anchorCtr="0" compatLnSpc="1">
            <a:prstTxWarp prst="textNoShape">
              <a:avLst/>
            </a:prstTxWarp>
          </a:bodyPr>
          <a:lstStyle/>
          <a:p>
            <a:pPr lvl="0"/>
            <a:r>
              <a:rPr lang="en-US"/>
              <a:t>Click to edit Master title style</a:t>
            </a:r>
          </a:p>
        </p:txBody>
      </p:sp>
      <p:sp>
        <p:nvSpPr>
          <p:cNvPr id="143363" name="Rectangle 3"/>
          <p:cNvSpPr>
            <a:spLocks noGrp="1" noChangeArrowheads="1"/>
          </p:cNvSpPr>
          <p:nvPr>
            <p:ph type="body" idx="1"/>
          </p:nvPr>
        </p:nvSpPr>
        <p:spPr bwMode="auto">
          <a:xfrm>
            <a:off x="457200" y="1600205"/>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16" tIns="45709" rIns="91416" bIns="45709"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5" name="Rectangle 5"/>
          <p:cNvSpPr>
            <a:spLocks noGrp="1" noChangeArrowheads="1"/>
          </p:cNvSpPr>
          <p:nvPr>
            <p:ph type="ftr" sz="quarter" idx="3"/>
          </p:nvPr>
        </p:nvSpPr>
        <p:spPr bwMode="auto">
          <a:xfrm>
            <a:off x="3124201" y="6245225"/>
            <a:ext cx="2895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16" tIns="45709" rIns="91416" bIns="45709" numCol="1" anchor="t" anchorCtr="0" compatLnSpc="1">
            <a:prstTxWarp prst="textNoShape">
              <a:avLst/>
            </a:prstTxWarp>
          </a:bodyPr>
          <a:lstStyle>
            <a:lvl1pPr algn="r">
              <a:defRPr sz="1400" b="0">
                <a:solidFill>
                  <a:srgbClr val="000000"/>
                </a:solidFill>
              </a:defRPr>
            </a:lvl1pPr>
          </a:lstStyle>
          <a:p>
            <a:fld id="{797D2CFE-D664-D747-9FA9-7091F31203CF}" type="slidenum">
              <a:rPr lang="en-US"/>
              <a:pPr/>
              <a:t>‹#›</a:t>
            </a:fld>
            <a:endParaRPr lang="en-US"/>
          </a:p>
        </p:txBody>
      </p:sp>
    </p:spTree>
    <p:extLst>
      <p:ext uri="{BB962C8B-B14F-4D97-AF65-F5344CB8AC3E}">
        <p14:creationId xmlns:p14="http://schemas.microsoft.com/office/powerpoint/2010/main" val="990715440"/>
      </p:ext>
    </p:extLst>
  </p:cSld>
  <p:clrMap bg1="lt1" tx1="dk1" bg2="lt2" tx2="dk2" accent1="accent1" accent2="accent2" accent3="accent3" accent4="accent4" accent5="accent5" accent6="accent6" hlink="hlink" folHlink="folHlink"/>
  <p:sldLayoutIdLst>
    <p:sldLayoutId id="2147486449" r:id="rId1"/>
    <p:sldLayoutId id="2147486450" r:id="rId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08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165"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250"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332"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813" indent="-342813" algn="l" rtl="0" eaLnBrk="0" fontAlgn="base" hangingPunct="0">
        <a:spcBef>
          <a:spcPct val="20000"/>
        </a:spcBef>
        <a:spcAft>
          <a:spcPct val="0"/>
        </a:spcAft>
        <a:buChar char="•"/>
        <a:defRPr sz="3200">
          <a:solidFill>
            <a:schemeClr val="tx1"/>
          </a:solidFill>
          <a:latin typeface="+mn-lt"/>
          <a:ea typeface="+mn-ea"/>
          <a:cs typeface="+mn-cs"/>
        </a:defRPr>
      </a:lvl1pPr>
      <a:lvl2pPr marL="742760" indent="-285677" algn="l" rtl="0" eaLnBrk="0" fontAlgn="base" hangingPunct="0">
        <a:spcBef>
          <a:spcPct val="20000"/>
        </a:spcBef>
        <a:spcAft>
          <a:spcPct val="0"/>
        </a:spcAft>
        <a:buChar char="–"/>
        <a:defRPr sz="2800">
          <a:solidFill>
            <a:schemeClr val="tx1"/>
          </a:solidFill>
          <a:latin typeface="+mn-lt"/>
          <a:ea typeface="+mn-ea"/>
        </a:defRPr>
      </a:lvl2pPr>
      <a:lvl3pPr marL="1142706" indent="-228541" algn="l" rtl="0" eaLnBrk="0" fontAlgn="base" hangingPunct="0">
        <a:spcBef>
          <a:spcPct val="20000"/>
        </a:spcBef>
        <a:spcAft>
          <a:spcPct val="0"/>
        </a:spcAft>
        <a:buChar char="•"/>
        <a:defRPr sz="2400">
          <a:solidFill>
            <a:schemeClr val="tx1"/>
          </a:solidFill>
          <a:latin typeface="+mn-lt"/>
          <a:ea typeface="+mn-ea"/>
        </a:defRPr>
      </a:lvl3pPr>
      <a:lvl4pPr marL="1599790" indent="-228541" algn="l" rtl="0" eaLnBrk="0" fontAlgn="base" hangingPunct="0">
        <a:spcBef>
          <a:spcPct val="20000"/>
        </a:spcBef>
        <a:spcAft>
          <a:spcPct val="0"/>
        </a:spcAft>
        <a:buChar char="–"/>
        <a:defRPr sz="2000">
          <a:solidFill>
            <a:schemeClr val="tx1"/>
          </a:solidFill>
          <a:latin typeface="+mn-lt"/>
          <a:ea typeface="+mn-ea"/>
        </a:defRPr>
      </a:lvl4pPr>
      <a:lvl5pPr marL="2056875" indent="-228541" algn="l" rtl="0" eaLnBrk="0" fontAlgn="base" hangingPunct="0">
        <a:spcBef>
          <a:spcPct val="20000"/>
        </a:spcBef>
        <a:spcAft>
          <a:spcPct val="0"/>
        </a:spcAft>
        <a:buChar char="»"/>
        <a:defRPr sz="2000">
          <a:solidFill>
            <a:schemeClr val="tx1"/>
          </a:solidFill>
          <a:latin typeface="+mn-lt"/>
          <a:ea typeface="+mn-ea"/>
        </a:defRPr>
      </a:lvl5pPr>
      <a:lvl6pPr marL="2513959" indent="-228541" algn="l" rtl="0" eaLnBrk="0" fontAlgn="base" hangingPunct="0">
        <a:spcBef>
          <a:spcPct val="20000"/>
        </a:spcBef>
        <a:spcAft>
          <a:spcPct val="0"/>
        </a:spcAft>
        <a:buChar char="»"/>
        <a:defRPr sz="2000">
          <a:solidFill>
            <a:schemeClr val="tx1"/>
          </a:solidFill>
          <a:latin typeface="+mn-lt"/>
          <a:ea typeface="+mn-ea"/>
        </a:defRPr>
      </a:lvl6pPr>
      <a:lvl7pPr marL="2971040" indent="-228541" algn="l" rtl="0" eaLnBrk="0" fontAlgn="base" hangingPunct="0">
        <a:spcBef>
          <a:spcPct val="20000"/>
        </a:spcBef>
        <a:spcAft>
          <a:spcPct val="0"/>
        </a:spcAft>
        <a:buChar char="»"/>
        <a:defRPr sz="2000">
          <a:solidFill>
            <a:schemeClr val="tx1"/>
          </a:solidFill>
          <a:latin typeface="+mn-lt"/>
          <a:ea typeface="+mn-ea"/>
        </a:defRPr>
      </a:lvl7pPr>
      <a:lvl8pPr marL="3428124" indent="-228541" algn="l" rtl="0" eaLnBrk="0" fontAlgn="base" hangingPunct="0">
        <a:spcBef>
          <a:spcPct val="20000"/>
        </a:spcBef>
        <a:spcAft>
          <a:spcPct val="0"/>
        </a:spcAft>
        <a:buChar char="»"/>
        <a:defRPr sz="2000">
          <a:solidFill>
            <a:schemeClr val="tx1"/>
          </a:solidFill>
          <a:latin typeface="+mn-lt"/>
          <a:ea typeface="+mn-ea"/>
        </a:defRPr>
      </a:lvl8pPr>
      <a:lvl9pPr marL="3885205" indent="-228541"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082" rtl="0" eaLnBrk="1" latinLnBrk="0" hangingPunct="1">
        <a:defRPr sz="1800" kern="1200">
          <a:solidFill>
            <a:schemeClr val="tx1"/>
          </a:solidFill>
          <a:latin typeface="+mn-lt"/>
          <a:ea typeface="+mn-ea"/>
          <a:cs typeface="+mn-cs"/>
        </a:defRPr>
      </a:lvl1pPr>
      <a:lvl2pPr marL="457082" algn="l" defTabSz="457082" rtl="0" eaLnBrk="1" latinLnBrk="0" hangingPunct="1">
        <a:defRPr sz="1800" kern="1200">
          <a:solidFill>
            <a:schemeClr val="tx1"/>
          </a:solidFill>
          <a:latin typeface="+mn-lt"/>
          <a:ea typeface="+mn-ea"/>
          <a:cs typeface="+mn-cs"/>
        </a:defRPr>
      </a:lvl2pPr>
      <a:lvl3pPr marL="914165" algn="l" defTabSz="457082" rtl="0" eaLnBrk="1" latinLnBrk="0" hangingPunct="1">
        <a:defRPr sz="1800" kern="1200">
          <a:solidFill>
            <a:schemeClr val="tx1"/>
          </a:solidFill>
          <a:latin typeface="+mn-lt"/>
          <a:ea typeface="+mn-ea"/>
          <a:cs typeface="+mn-cs"/>
        </a:defRPr>
      </a:lvl3pPr>
      <a:lvl4pPr marL="1371250" algn="l" defTabSz="457082" rtl="0" eaLnBrk="1" latinLnBrk="0" hangingPunct="1">
        <a:defRPr sz="1800" kern="1200">
          <a:solidFill>
            <a:schemeClr val="tx1"/>
          </a:solidFill>
          <a:latin typeface="+mn-lt"/>
          <a:ea typeface="+mn-ea"/>
          <a:cs typeface="+mn-cs"/>
        </a:defRPr>
      </a:lvl4pPr>
      <a:lvl5pPr marL="1828332" algn="l" defTabSz="457082" rtl="0" eaLnBrk="1" latinLnBrk="0" hangingPunct="1">
        <a:defRPr sz="1800" kern="1200">
          <a:solidFill>
            <a:schemeClr val="tx1"/>
          </a:solidFill>
          <a:latin typeface="+mn-lt"/>
          <a:ea typeface="+mn-ea"/>
          <a:cs typeface="+mn-cs"/>
        </a:defRPr>
      </a:lvl5pPr>
      <a:lvl6pPr marL="2285415" algn="l" defTabSz="457082" rtl="0" eaLnBrk="1" latinLnBrk="0" hangingPunct="1">
        <a:defRPr sz="1800" kern="1200">
          <a:solidFill>
            <a:schemeClr val="tx1"/>
          </a:solidFill>
          <a:latin typeface="+mn-lt"/>
          <a:ea typeface="+mn-ea"/>
          <a:cs typeface="+mn-cs"/>
        </a:defRPr>
      </a:lvl6pPr>
      <a:lvl7pPr marL="2742500" algn="l" defTabSz="457082" rtl="0" eaLnBrk="1" latinLnBrk="0" hangingPunct="1">
        <a:defRPr sz="1800" kern="1200">
          <a:solidFill>
            <a:schemeClr val="tx1"/>
          </a:solidFill>
          <a:latin typeface="+mn-lt"/>
          <a:ea typeface="+mn-ea"/>
          <a:cs typeface="+mn-cs"/>
        </a:defRPr>
      </a:lvl7pPr>
      <a:lvl8pPr marL="3199580" algn="l" defTabSz="457082" rtl="0" eaLnBrk="1" latinLnBrk="0" hangingPunct="1">
        <a:defRPr sz="1800" kern="1200">
          <a:solidFill>
            <a:schemeClr val="tx1"/>
          </a:solidFill>
          <a:latin typeface="+mn-lt"/>
          <a:ea typeface="+mn-ea"/>
          <a:cs typeface="+mn-cs"/>
        </a:defRPr>
      </a:lvl8pPr>
      <a:lvl9pPr marL="3656665" algn="l" defTabSz="457082"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pic>
        <p:nvPicPr>
          <p:cNvPr id="1026" name="Picture 2" descr="Expbanna"/>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47" name="Rectangle 3"/>
          <p:cNvSpPr>
            <a:spLocks noGrp="1" noChangeArrowheads="1"/>
          </p:cNvSpPr>
          <p:nvPr>
            <p:ph type="title"/>
          </p:nvPr>
        </p:nvSpPr>
        <p:spPr bwMode="auto">
          <a:xfrm>
            <a:off x="1066800" y="3810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148" name="Rectangle 4"/>
          <p:cNvSpPr>
            <a:spLocks noGrp="1" noChangeArrowheads="1"/>
          </p:cNvSpPr>
          <p:nvPr>
            <p:ph type="dt" sz="half" idx="2"/>
          </p:nvPr>
        </p:nvSpPr>
        <p:spPr bwMode="auto">
          <a:xfrm>
            <a:off x="8382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l">
              <a:defRPr sz="1400" b="0" smtClean="0">
                <a:solidFill>
                  <a:schemeClr val="tx2"/>
                </a:solidFill>
                <a:cs typeface="+mn-cs"/>
              </a:defRPr>
            </a:lvl1pPr>
          </a:lstStyle>
          <a:p>
            <a:pPr>
              <a:defRPr/>
            </a:pPr>
            <a:endParaRPr lang="en-US">
              <a:solidFill>
                <a:srgbClr val="482400"/>
              </a:solidFill>
            </a:endParaRPr>
          </a:p>
        </p:txBody>
      </p:sp>
      <p:sp>
        <p:nvSpPr>
          <p:cNvPr id="6149" name="Rectangle 5"/>
          <p:cNvSpPr>
            <a:spLocks noGrp="1" noChangeArrowheads="1"/>
          </p:cNvSpPr>
          <p:nvPr>
            <p:ph type="ftr" sz="quarter" idx="3"/>
          </p:nvPr>
        </p:nvSpPr>
        <p:spPr bwMode="auto">
          <a:xfrm>
            <a:off x="3429000" y="64008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defRPr sz="1400" b="0" smtClean="0">
                <a:solidFill>
                  <a:schemeClr val="tx2"/>
                </a:solidFill>
                <a:cs typeface="+mn-cs"/>
              </a:defRPr>
            </a:lvl1pPr>
          </a:lstStyle>
          <a:p>
            <a:pPr>
              <a:defRPr/>
            </a:pPr>
            <a:endParaRPr lang="en-US">
              <a:solidFill>
                <a:srgbClr val="482400"/>
              </a:solidFill>
            </a:endParaRPr>
          </a:p>
        </p:txBody>
      </p:sp>
      <p:sp>
        <p:nvSpPr>
          <p:cNvPr id="6150" name="Rectangle 6"/>
          <p:cNvSpPr>
            <a:spLocks noGrp="1" noChangeArrowheads="1"/>
          </p:cNvSpPr>
          <p:nvPr>
            <p:ph type="sldNum" sz="quarter" idx="4"/>
          </p:nvPr>
        </p:nvSpPr>
        <p:spPr bwMode="auto">
          <a:xfrm>
            <a:off x="7010400" y="64008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b" anchorCtr="1" compatLnSpc="1">
            <a:prstTxWarp prst="textNoShape">
              <a:avLst/>
            </a:prstTxWarp>
          </a:bodyPr>
          <a:lstStyle>
            <a:lvl1pPr algn="r">
              <a:defRPr sz="1400" b="0" smtClean="0">
                <a:solidFill>
                  <a:schemeClr val="tx2"/>
                </a:solidFill>
                <a:cs typeface="+mn-cs"/>
              </a:defRPr>
            </a:lvl1pPr>
          </a:lstStyle>
          <a:p>
            <a:pPr>
              <a:defRPr/>
            </a:pPr>
            <a:fld id="{21E9DFFD-206C-3843-B223-47A70CF33980}" type="slidenum">
              <a:rPr lang="en-US">
                <a:solidFill>
                  <a:srgbClr val="482400"/>
                </a:solidFill>
              </a:rPr>
              <a:pPr>
                <a:defRPr/>
              </a:pPr>
              <a:t>‹#›</a:t>
            </a:fld>
            <a:endParaRPr lang="en-US">
              <a:solidFill>
                <a:srgbClr val="482400"/>
              </a:solidFill>
            </a:endParaRPr>
          </a:p>
        </p:txBody>
      </p:sp>
      <p:pic>
        <p:nvPicPr>
          <p:cNvPr id="1031" name="Picture 7" descr="EXPHORSA"/>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152" name="Rectangle 8"/>
          <p:cNvSpPr>
            <a:spLocks noGrp="1" noChangeArrowheads="1"/>
          </p:cNvSpPr>
          <p:nvPr>
            <p:ph type="body" idx="1"/>
          </p:nvPr>
        </p:nvSpPr>
        <p:spPr bwMode="auto">
          <a:xfrm>
            <a:off x="1062038" y="1766888"/>
            <a:ext cx="7769225" cy="4113212"/>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36080"/>
      </p:ext>
    </p:extLst>
  </p:cSld>
  <p:clrMap bg1="lt1" tx1="dk1" bg2="lt2" tx2="dk2" accent1="accent1" accent2="accent2" accent3="accent3" accent4="accent4" accent5="accent5" accent6="accent6" hlink="hlink" folHlink="folHlink"/>
  <p:sldLayoutIdLst>
    <p:sldLayoutId id="2147486452" r:id="rId1"/>
    <p:sldLayoutId id="2147486453" r:id="rId2"/>
    <p:sldLayoutId id="2147486454" r:id="rId3"/>
    <p:sldLayoutId id="2147486455" r:id="rId4"/>
    <p:sldLayoutId id="2147486456" r:id="rId5"/>
    <p:sldLayoutId id="2147486457" r:id="rId6"/>
    <p:sldLayoutId id="2147486458" r:id="rId7"/>
    <p:sldLayoutId id="2147486459" r:id="rId8"/>
    <p:sldLayoutId id="2147486460" r:id="rId9"/>
    <p:sldLayoutId id="2147486461" r:id="rId10"/>
    <p:sldLayoutId id="2147486462"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7171"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172"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400">
                <a:ea typeface="+mn-ea"/>
                <a:cs typeface="+mn-cs"/>
              </a:defRPr>
            </a:lvl1pPr>
          </a:lstStyle>
          <a:p>
            <a:pPr algn="l" eaLnBrk="0" hangingPunct="0"/>
            <a:endParaRPr lang="en-US" b="0">
              <a:solidFill>
                <a:srgbClr val="000000"/>
              </a:solidFill>
              <a:ea typeface="Osaka"/>
              <a:cs typeface="Osaka"/>
            </a:endParaRPr>
          </a:p>
        </p:txBody>
      </p:sp>
      <p:sp>
        <p:nvSpPr>
          <p:cNvPr id="7173"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400">
                <a:ea typeface="+mn-ea"/>
                <a:cs typeface="+mn-cs"/>
              </a:defRPr>
            </a:lvl1pPr>
          </a:lstStyle>
          <a:p>
            <a:pPr eaLnBrk="0" hangingPunct="0"/>
            <a:endParaRPr lang="en-US" b="0">
              <a:solidFill>
                <a:srgbClr val="000000"/>
              </a:solidFill>
              <a:ea typeface="Osaka"/>
              <a:cs typeface="Osaka"/>
            </a:endParaRPr>
          </a:p>
        </p:txBody>
      </p:sp>
      <p:sp>
        <p:nvSpPr>
          <p:cNvPr id="7174"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400">
                <a:ea typeface="+mn-ea"/>
                <a:cs typeface="+mn-cs"/>
              </a:defRPr>
            </a:lvl1pPr>
          </a:lstStyle>
          <a:p>
            <a:pPr eaLnBrk="0" hangingPunct="0"/>
            <a:fld id="{9B240B48-72AD-484E-AA6F-7C425709E045}" type="slidenum">
              <a:rPr lang="en-US" b="0">
                <a:solidFill>
                  <a:srgbClr val="000000"/>
                </a:solidFill>
                <a:ea typeface="Osaka"/>
                <a:cs typeface="Osaka"/>
              </a:rPr>
              <a:pPr eaLnBrk="0" hangingPunct="0"/>
              <a:t>‹#›</a:t>
            </a:fld>
            <a:endParaRPr lang="en-US" b="0">
              <a:solidFill>
                <a:srgbClr val="000000"/>
              </a:solidFill>
              <a:ea typeface="Osaka"/>
              <a:cs typeface="Osaka"/>
            </a:endParaRPr>
          </a:p>
        </p:txBody>
      </p:sp>
    </p:spTree>
    <p:extLst>
      <p:ext uri="{BB962C8B-B14F-4D97-AF65-F5344CB8AC3E}">
        <p14:creationId xmlns:p14="http://schemas.microsoft.com/office/powerpoint/2010/main" val="3866771507"/>
      </p:ext>
    </p:extLst>
  </p:cSld>
  <p:clrMap bg1="lt1" tx1="dk1" bg2="lt2" tx2="dk2" accent1="accent1" accent2="accent2" accent3="accent3" accent4="accent4" accent5="accent5" accent6="accent6" hlink="hlink" folHlink="folHlink"/>
  <p:sldLayoutIdLst>
    <p:sldLayoutId id="2147485061" r:id="rId1"/>
    <p:sldLayoutId id="2147485062" r:id="rId2"/>
    <p:sldLayoutId id="2147485063" r:id="rId3"/>
    <p:sldLayoutId id="2147485064" r:id="rId4"/>
    <p:sldLayoutId id="2147485065" r:id="rId5"/>
    <p:sldLayoutId id="2147485066" r:id="rId6"/>
    <p:sldLayoutId id="2147485067" r:id="rId7"/>
    <p:sldLayoutId id="2147485068" r:id="rId8"/>
    <p:sldLayoutId id="2147485069" r:id="rId9"/>
    <p:sldLayoutId id="2147485070" r:id="rId10"/>
    <p:sldLayoutId id="2147485071" r:id="rId11"/>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ea typeface="Osaka" charset="0"/>
          <a:cs typeface="Osaka" charset="0"/>
        </a:defRPr>
      </a:lvl2pPr>
      <a:lvl3pPr algn="ctr" rtl="0" fontAlgn="base">
        <a:spcBef>
          <a:spcPct val="0"/>
        </a:spcBef>
        <a:spcAft>
          <a:spcPct val="0"/>
        </a:spcAft>
        <a:defRPr sz="4400">
          <a:solidFill>
            <a:schemeClr val="tx2"/>
          </a:solidFill>
          <a:latin typeface="Arial" charset="0"/>
          <a:ea typeface="Osaka" charset="0"/>
          <a:cs typeface="Osaka" charset="0"/>
        </a:defRPr>
      </a:lvl3pPr>
      <a:lvl4pPr algn="ctr" rtl="0" fontAlgn="base">
        <a:spcBef>
          <a:spcPct val="0"/>
        </a:spcBef>
        <a:spcAft>
          <a:spcPct val="0"/>
        </a:spcAft>
        <a:defRPr sz="4400">
          <a:solidFill>
            <a:schemeClr val="tx2"/>
          </a:solidFill>
          <a:latin typeface="Arial" charset="0"/>
          <a:ea typeface="Osaka" charset="0"/>
          <a:cs typeface="Osaka" charset="0"/>
        </a:defRPr>
      </a:lvl4pPr>
      <a:lvl5pPr algn="ctr" rtl="0" fontAlgn="base">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cs typeface="+mn-cs"/>
        </a:defRPr>
      </a:lvl2pPr>
      <a:lvl3pPr marL="1143000" indent="-228600" algn="l" rtl="0" fontAlgn="base">
        <a:spcBef>
          <a:spcPct val="20000"/>
        </a:spcBef>
        <a:spcAft>
          <a:spcPct val="0"/>
        </a:spcAft>
        <a:buChar char="•"/>
        <a:defRPr sz="2400">
          <a:solidFill>
            <a:schemeClr val="tx1"/>
          </a:solidFill>
          <a:latin typeface="+mn-lt"/>
          <a:ea typeface="+mn-ea"/>
          <a:cs typeface="+mn-cs"/>
        </a:defRPr>
      </a:lvl3pPr>
      <a:lvl4pPr marL="1600200" indent="-228600" algn="l" rtl="0" fontAlgn="base">
        <a:spcBef>
          <a:spcPct val="20000"/>
        </a:spcBef>
        <a:spcAft>
          <a:spcPct val="0"/>
        </a:spcAft>
        <a:buChar char="–"/>
        <a:defRPr sz="2000">
          <a:solidFill>
            <a:schemeClr val="tx1"/>
          </a:solidFill>
          <a:latin typeface="+mn-lt"/>
          <a:ea typeface="+mn-ea"/>
          <a:cs typeface="+mn-cs"/>
        </a:defRPr>
      </a:lvl4pPr>
      <a:lvl5pPr marL="2057400" indent="-228600" algn="l" rtl="0" fontAlgn="base">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2466" name="Group 2"/>
          <p:cNvGrpSpPr>
            <a:grpSpLocks/>
          </p:cNvGrpSpPr>
          <p:nvPr/>
        </p:nvGrpSpPr>
        <p:grpSpPr bwMode="auto">
          <a:xfrm>
            <a:off x="0" y="0"/>
            <a:ext cx="7620000" cy="6858000"/>
            <a:chOff x="0" y="0"/>
            <a:chExt cx="4800" cy="4320"/>
          </a:xfrm>
        </p:grpSpPr>
        <p:grpSp>
          <p:nvGrpSpPr>
            <p:cNvPr id="62472" name="Group 3"/>
            <p:cNvGrpSpPr>
              <a:grpSpLocks/>
            </p:cNvGrpSpPr>
            <p:nvPr userDrawn="1"/>
          </p:nvGrpSpPr>
          <p:grpSpPr bwMode="auto">
            <a:xfrm>
              <a:off x="0" y="0"/>
              <a:ext cx="2016" cy="4320"/>
              <a:chOff x="0" y="0"/>
              <a:chExt cx="2016" cy="4320"/>
            </a:xfrm>
          </p:grpSpPr>
          <p:sp>
            <p:nvSpPr>
              <p:cNvPr id="331780" name="Rectangle 4"/>
              <p:cNvSpPr>
                <a:spLocks noChangeArrowheads="1"/>
              </p:cNvSpPr>
              <p:nvPr userDrawn="1"/>
            </p:nvSpPr>
            <p:spPr bwMode="auto">
              <a:xfrm>
                <a:off x="0" y="0"/>
                <a:ext cx="480" cy="4320"/>
              </a:xfrm>
              <a:prstGeom prst="rect">
                <a:avLst/>
              </a:prstGeom>
              <a:solidFill>
                <a:schemeClr val="accent2"/>
              </a:solidFill>
              <a:ln w="9525">
                <a:noFill/>
                <a:miter lim="800000"/>
                <a:headEnd/>
                <a:tailEnd/>
              </a:ln>
              <a:effectLst/>
            </p:spPr>
            <p:txBody>
              <a:bodyPr wrap="none" anchor="ctr"/>
              <a:lstStyle/>
              <a:p>
                <a:pPr algn="l" eaLnBrk="0" hangingPunct="0"/>
                <a:endParaRPr lang="en-US" b="0">
                  <a:solidFill>
                    <a:srgbClr val="003366"/>
                  </a:solidFill>
                </a:endParaRPr>
              </a:p>
            </p:txBody>
          </p:sp>
          <p:sp>
            <p:nvSpPr>
              <p:cNvPr id="331781" name="Freeform 5"/>
              <p:cNvSpPr>
                <a:spLocks/>
              </p:cNvSpPr>
              <p:nvPr userDrawn="1"/>
            </p:nvSpPr>
            <p:spPr bwMode="auto">
              <a:xfrm>
                <a:off x="288" y="0"/>
                <a:ext cx="1728" cy="735"/>
              </a:xfrm>
              <a:custGeom>
                <a:avLst/>
                <a:gdLst/>
                <a:ahLst/>
                <a:cxnLst>
                  <a:cxn ang="0">
                    <a:pos x="1728" y="0"/>
                  </a:cxn>
                  <a:cxn ang="0">
                    <a:pos x="1728" y="480"/>
                  </a:cxn>
                  <a:cxn ang="0">
                    <a:pos x="380" y="482"/>
                  </a:cxn>
                  <a:cxn ang="0">
                    <a:pos x="354" y="480"/>
                  </a:cxn>
                  <a:cxn ang="0">
                    <a:pos x="308" y="489"/>
                  </a:cxn>
                  <a:cxn ang="0">
                    <a:pos x="246" y="531"/>
                  </a:cxn>
                  <a:cxn ang="0">
                    <a:pos x="206" y="597"/>
                  </a:cxn>
                  <a:cxn ang="0">
                    <a:pos x="192" y="666"/>
                  </a:cxn>
                  <a:cxn ang="0">
                    <a:pos x="192" y="735"/>
                  </a:cxn>
                  <a:cxn ang="0">
                    <a:pos x="0" y="735"/>
                  </a:cxn>
                  <a:cxn ang="0">
                    <a:pos x="0" y="480"/>
                  </a:cxn>
                  <a:cxn ang="0">
                    <a:pos x="0" y="0"/>
                  </a:cxn>
                  <a:cxn ang="0">
                    <a:pos x="1728" y="0"/>
                  </a:cxn>
                </a:cxnLst>
                <a:rect l="0" t="0" r="r" b="b"/>
                <a:pathLst>
                  <a:path w="1728" h="735">
                    <a:moveTo>
                      <a:pt x="1728" y="0"/>
                    </a:moveTo>
                    <a:lnTo>
                      <a:pt x="1728" y="480"/>
                    </a:lnTo>
                    <a:lnTo>
                      <a:pt x="380" y="482"/>
                    </a:lnTo>
                    <a:lnTo>
                      <a:pt x="354" y="480"/>
                    </a:lnTo>
                    <a:lnTo>
                      <a:pt x="308" y="489"/>
                    </a:lnTo>
                    <a:cubicBezTo>
                      <a:pt x="290" y="498"/>
                      <a:pt x="263" y="513"/>
                      <a:pt x="246" y="531"/>
                    </a:cubicBezTo>
                    <a:cubicBezTo>
                      <a:pt x="229" y="549"/>
                      <a:pt x="215" y="574"/>
                      <a:pt x="206" y="597"/>
                    </a:cubicBezTo>
                    <a:cubicBezTo>
                      <a:pt x="197" y="620"/>
                      <a:pt x="194" y="643"/>
                      <a:pt x="192" y="666"/>
                    </a:cubicBezTo>
                    <a:lnTo>
                      <a:pt x="192" y="735"/>
                    </a:lnTo>
                    <a:lnTo>
                      <a:pt x="0" y="735"/>
                    </a:lnTo>
                    <a:lnTo>
                      <a:pt x="0" y="480"/>
                    </a:lnTo>
                    <a:lnTo>
                      <a:pt x="0" y="0"/>
                    </a:lnTo>
                    <a:lnTo>
                      <a:pt x="1728" y="0"/>
                    </a:lnTo>
                    <a:close/>
                  </a:path>
                </a:pathLst>
              </a:custGeom>
              <a:solidFill>
                <a:schemeClr val="accent2"/>
              </a:solidFill>
              <a:ln w="9525" cap="flat" cmpd="sng">
                <a:noFill/>
                <a:prstDash val="solid"/>
                <a:miter lim="800000"/>
                <a:headEnd type="none" w="med" len="med"/>
                <a:tailEnd type="none" w="med" len="med"/>
              </a:ln>
              <a:effectLst/>
            </p:spPr>
            <p:txBody>
              <a:bodyPr wrap="none"/>
              <a:lstStyle/>
              <a:p>
                <a:pPr algn="l" eaLnBrk="0" hangingPunct="0"/>
                <a:endParaRPr lang="en-US" b="0">
                  <a:solidFill>
                    <a:srgbClr val="003366"/>
                  </a:solidFill>
                </a:endParaRPr>
              </a:p>
            </p:txBody>
          </p:sp>
        </p:grpSp>
        <p:grpSp>
          <p:nvGrpSpPr>
            <p:cNvPr id="62473" name="Group 6"/>
            <p:cNvGrpSpPr>
              <a:grpSpLocks/>
            </p:cNvGrpSpPr>
            <p:nvPr/>
          </p:nvGrpSpPr>
          <p:grpSpPr bwMode="auto">
            <a:xfrm>
              <a:off x="144" y="1248"/>
              <a:ext cx="4656" cy="201"/>
              <a:chOff x="144" y="1248"/>
              <a:chExt cx="4656" cy="201"/>
            </a:xfrm>
          </p:grpSpPr>
          <p:sp>
            <p:nvSpPr>
              <p:cNvPr id="331783" name="AutoShape 7"/>
              <p:cNvSpPr>
                <a:spLocks noChangeArrowheads="1"/>
              </p:cNvSpPr>
              <p:nvPr/>
            </p:nvSpPr>
            <p:spPr bwMode="auto">
              <a:xfrm>
                <a:off x="384" y="1248"/>
                <a:ext cx="4416" cy="200"/>
              </a:xfrm>
              <a:prstGeom prst="roundRect">
                <a:avLst>
                  <a:gd name="adj" fmla="val 0"/>
                </a:avLst>
              </a:prstGeom>
              <a:solidFill>
                <a:schemeClr val="hlink"/>
              </a:solidFill>
              <a:ln w="9525">
                <a:noFill/>
                <a:round/>
                <a:headEnd/>
                <a:tailEnd/>
              </a:ln>
              <a:effectLst/>
            </p:spPr>
            <p:txBody>
              <a:bodyPr wrap="none" anchor="ctr"/>
              <a:lstStyle/>
              <a:p>
                <a:pPr algn="l" eaLnBrk="0" hangingPunct="0"/>
                <a:endParaRPr lang="en-US" b="0">
                  <a:solidFill>
                    <a:srgbClr val="003366"/>
                  </a:solidFill>
                </a:endParaRPr>
              </a:p>
            </p:txBody>
          </p:sp>
          <p:sp>
            <p:nvSpPr>
              <p:cNvPr id="331784" name="AutoShape 8"/>
              <p:cNvSpPr>
                <a:spLocks noChangeArrowheads="1"/>
              </p:cNvSpPr>
              <p:nvPr/>
            </p:nvSpPr>
            <p:spPr bwMode="auto">
              <a:xfrm flipH="1">
                <a:off x="144" y="1248"/>
                <a:ext cx="248" cy="201"/>
              </a:xfrm>
              <a:prstGeom prst="flowChartDelay">
                <a:avLst/>
              </a:prstGeom>
              <a:solidFill>
                <a:schemeClr val="hlink"/>
              </a:solidFill>
              <a:ln w="9525">
                <a:noFill/>
                <a:miter lim="800000"/>
                <a:headEnd/>
                <a:tailEnd/>
              </a:ln>
              <a:effectLst/>
            </p:spPr>
            <p:txBody>
              <a:bodyPr wrap="none" anchor="ctr"/>
              <a:lstStyle/>
              <a:p>
                <a:pPr algn="l" eaLnBrk="0" hangingPunct="0"/>
                <a:endParaRPr lang="en-US" b="0">
                  <a:solidFill>
                    <a:srgbClr val="003366"/>
                  </a:solidFill>
                </a:endParaRPr>
              </a:p>
            </p:txBody>
          </p:sp>
        </p:grpSp>
      </p:grpSp>
      <p:sp>
        <p:nvSpPr>
          <p:cNvPr id="62467" name="AutoShape 9"/>
          <p:cNvSpPr>
            <a:spLocks noGrp="1" noChangeArrowheads="1"/>
          </p:cNvSpPr>
          <p:nvPr>
            <p:ph type="title"/>
          </p:nvPr>
        </p:nvSpPr>
        <p:spPr bwMode="auto">
          <a:xfrm>
            <a:off x="762000" y="762000"/>
            <a:ext cx="7924800" cy="1143000"/>
          </a:xfrm>
          <a:prstGeom prst="roundRect">
            <a:avLst>
              <a:gd name="adj" fmla="val 21667"/>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2468" name="Rectangle 10"/>
          <p:cNvSpPr>
            <a:spLocks noGrp="1" noChangeArrowheads="1"/>
          </p:cNvSpPr>
          <p:nvPr>
            <p:ph type="body" idx="1"/>
          </p:nvPr>
        </p:nvSpPr>
        <p:spPr bwMode="auto">
          <a:xfrm>
            <a:off x="838200" y="2362200"/>
            <a:ext cx="7693025" cy="372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1787" name="Rectangle 11"/>
          <p:cNvSpPr>
            <a:spLocks noGrp="1" noChangeArrowheads="1"/>
          </p:cNvSpPr>
          <p:nvPr>
            <p:ph type="dt" sz="half" idx="2"/>
          </p:nvPr>
        </p:nvSpPr>
        <p:spPr bwMode="auto">
          <a:xfrm>
            <a:off x="2438400" y="6248400"/>
            <a:ext cx="2130425"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vl1pPr>
          </a:lstStyle>
          <a:p>
            <a:endParaRPr lang="en-US" b="0">
              <a:solidFill>
                <a:srgbClr val="003366"/>
              </a:solidFill>
            </a:endParaRPr>
          </a:p>
        </p:txBody>
      </p:sp>
      <p:sp>
        <p:nvSpPr>
          <p:cNvPr id="331788" name="Rectangle 12"/>
          <p:cNvSpPr>
            <a:spLocks noGrp="1" noChangeArrowheads="1"/>
          </p:cNvSpPr>
          <p:nvPr>
            <p:ph type="ftr" sz="quarter" idx="3"/>
          </p:nvPr>
        </p:nvSpPr>
        <p:spPr bwMode="auto">
          <a:xfrm>
            <a:off x="5791200" y="6248400"/>
            <a:ext cx="2897188" cy="474663"/>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vl1pPr>
          </a:lstStyle>
          <a:p>
            <a:endParaRPr lang="en-US" b="0">
              <a:solidFill>
                <a:srgbClr val="003366"/>
              </a:solidFill>
            </a:endParaRPr>
          </a:p>
        </p:txBody>
      </p:sp>
      <p:sp>
        <p:nvSpPr>
          <p:cNvPr id="331789" name="Rectangle 13"/>
          <p:cNvSpPr>
            <a:spLocks noGrp="1" noChangeArrowheads="1"/>
          </p:cNvSpPr>
          <p:nvPr>
            <p:ph type="sldNum" sz="quarter" idx="4"/>
          </p:nvPr>
        </p:nvSpPr>
        <p:spPr bwMode="auto">
          <a:xfrm>
            <a:off x="84138" y="6242050"/>
            <a:ext cx="587375" cy="488950"/>
          </a:xfrm>
          <a:prstGeom prst="rect">
            <a:avLst/>
          </a:prstGeom>
          <a:noFill/>
          <a:ln w="9525">
            <a:noFill/>
            <a:miter lim="800000"/>
            <a:headEnd/>
            <a:tailEnd/>
          </a:ln>
          <a:effectLst/>
        </p:spPr>
        <p:txBody>
          <a:bodyPr vert="horz" wrap="square" lIns="91440" tIns="45720" rIns="91440" bIns="45720" numCol="1" anchor="b" anchorCtr="1" compatLnSpc="1">
            <a:prstTxWarp prst="textNoShape">
              <a:avLst/>
            </a:prstTxWarp>
          </a:bodyPr>
          <a:lstStyle>
            <a:lvl1pPr eaLnBrk="1" hangingPunct="1">
              <a:defRPr sz="2600" b="1">
                <a:solidFill>
                  <a:schemeClr val="bg1"/>
                </a:solidFill>
              </a:defRPr>
            </a:lvl1pPr>
          </a:lstStyle>
          <a:p>
            <a:pPr algn="l"/>
            <a:fld id="{E9B1C5E6-C202-E84B-BEBD-17DFA50C0F0F}" type="slidenum">
              <a:rPr lang="en-US">
                <a:solidFill>
                  <a:srgbClr val="FFFFFF"/>
                </a:solidFill>
              </a:rPr>
              <a:pPr algn="l"/>
              <a:t>‹#›</a:t>
            </a:fld>
            <a:endParaRPr lang="en-US">
              <a:solidFill>
                <a:srgbClr val="FFFFFF"/>
              </a:solidFill>
            </a:endParaRPr>
          </a:p>
        </p:txBody>
      </p:sp>
    </p:spTree>
    <p:extLst>
      <p:ext uri="{BB962C8B-B14F-4D97-AF65-F5344CB8AC3E}">
        <p14:creationId xmlns:p14="http://schemas.microsoft.com/office/powerpoint/2010/main" val="2643081050"/>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Lst>
  <p:txStyles>
    <p:titleStyle>
      <a:lvl1pPr algn="l" rtl="0" eaLnBrk="0" fontAlgn="base" hangingPunct="0">
        <a:lnSpc>
          <a:spcPct val="90000"/>
        </a:lnSpc>
        <a:spcBef>
          <a:spcPct val="0"/>
        </a:spcBef>
        <a:spcAft>
          <a:spcPct val="0"/>
        </a:spcAft>
        <a:defRPr sz="3600" b="1">
          <a:solidFill>
            <a:schemeClr val="tx2"/>
          </a:solidFill>
          <a:latin typeface="+mj-lt"/>
          <a:ea typeface="ＭＳ Ｐゴシック" charset="0"/>
          <a:cs typeface="ＭＳ Ｐゴシック" charset="0"/>
        </a:defRPr>
      </a:lvl1pPr>
      <a:lvl2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2pPr>
      <a:lvl3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3pPr>
      <a:lvl4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4pPr>
      <a:lvl5pPr algn="l" rtl="0" eaLnBrk="0" fontAlgn="base" hangingPunct="0">
        <a:lnSpc>
          <a:spcPct val="90000"/>
        </a:lnSpc>
        <a:spcBef>
          <a:spcPct val="0"/>
        </a:spcBef>
        <a:spcAft>
          <a:spcPct val="0"/>
        </a:spcAft>
        <a:defRPr sz="3600" b="1">
          <a:solidFill>
            <a:schemeClr val="tx2"/>
          </a:solidFill>
          <a:latin typeface="Arial" pitchFamily="-111" charset="0"/>
          <a:ea typeface="ＭＳ Ｐゴシック" charset="0"/>
          <a:cs typeface="ＭＳ Ｐゴシック" charset="0"/>
        </a:defRPr>
      </a:lvl5pPr>
      <a:lvl6pPr marL="457200" algn="l" rtl="0" fontAlgn="base">
        <a:lnSpc>
          <a:spcPct val="90000"/>
        </a:lnSpc>
        <a:spcBef>
          <a:spcPct val="0"/>
        </a:spcBef>
        <a:spcAft>
          <a:spcPct val="0"/>
        </a:spcAft>
        <a:defRPr sz="3600" b="1">
          <a:solidFill>
            <a:schemeClr val="tx2"/>
          </a:solidFill>
          <a:latin typeface="Arial" pitchFamily="-111" charset="0"/>
        </a:defRPr>
      </a:lvl6pPr>
      <a:lvl7pPr marL="914400" algn="l" rtl="0" fontAlgn="base">
        <a:lnSpc>
          <a:spcPct val="90000"/>
        </a:lnSpc>
        <a:spcBef>
          <a:spcPct val="0"/>
        </a:spcBef>
        <a:spcAft>
          <a:spcPct val="0"/>
        </a:spcAft>
        <a:defRPr sz="3600" b="1">
          <a:solidFill>
            <a:schemeClr val="tx2"/>
          </a:solidFill>
          <a:latin typeface="Arial" pitchFamily="-111" charset="0"/>
        </a:defRPr>
      </a:lvl7pPr>
      <a:lvl8pPr marL="1371600" algn="l" rtl="0" fontAlgn="base">
        <a:lnSpc>
          <a:spcPct val="90000"/>
        </a:lnSpc>
        <a:spcBef>
          <a:spcPct val="0"/>
        </a:spcBef>
        <a:spcAft>
          <a:spcPct val="0"/>
        </a:spcAft>
        <a:defRPr sz="3600" b="1">
          <a:solidFill>
            <a:schemeClr val="tx2"/>
          </a:solidFill>
          <a:latin typeface="Arial" pitchFamily="-111" charset="0"/>
        </a:defRPr>
      </a:lvl8pPr>
      <a:lvl9pPr marL="1828800" algn="l" rtl="0" fontAlgn="base">
        <a:lnSpc>
          <a:spcPct val="90000"/>
        </a:lnSpc>
        <a:spcBef>
          <a:spcPct val="0"/>
        </a:spcBef>
        <a:spcAft>
          <a:spcPct val="0"/>
        </a:spcAft>
        <a:defRPr sz="3600" b="1">
          <a:solidFill>
            <a:schemeClr val="tx2"/>
          </a:solidFill>
          <a:latin typeface="Arial" pitchFamily="-111" charset="0"/>
        </a:defRPr>
      </a:lvl9pPr>
    </p:titleStyle>
    <p:bodyStyle>
      <a:lvl1pPr marL="342900" indent="-342900" algn="l" rtl="0" eaLnBrk="0" fontAlgn="base" hangingPunct="0">
        <a:spcBef>
          <a:spcPct val="20000"/>
        </a:spcBef>
        <a:spcAft>
          <a:spcPct val="0"/>
        </a:spcAft>
        <a:buClr>
          <a:schemeClr val="tx1"/>
        </a:buClr>
        <a:buSzPct val="75000"/>
        <a:buFont typeface="Wingdings" charset="0"/>
        <a:buChar char="l"/>
        <a:defRPr sz="28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tx1"/>
        </a:buClr>
        <a:buSzPct val="75000"/>
        <a:buChar char="–"/>
        <a:defRPr sz="24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tx1"/>
        </a:buClr>
        <a:buSzPct val="80000"/>
        <a:buChar char="–"/>
        <a:defRPr>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lr>
          <a:schemeClr val="tx1"/>
        </a:buClr>
        <a:buSzPct val="65000"/>
        <a:buFont typeface="Wingdings" charset="0"/>
        <a:buChar char="l"/>
        <a:defRPr>
          <a:solidFill>
            <a:schemeClr val="tx1"/>
          </a:solidFill>
          <a:latin typeface="+mn-lt"/>
          <a:ea typeface="ＭＳ Ｐゴシック" pitchFamily="-111" charset="-128"/>
        </a:defRPr>
      </a:lvl5pPr>
      <a:lvl6pPr marL="25146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6pPr>
      <a:lvl7pPr marL="29718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7pPr>
      <a:lvl8pPr marL="34290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8pPr>
      <a:lvl9pPr marL="3886200" indent="-228600" algn="l" rtl="0" fontAlgn="base">
        <a:spcBef>
          <a:spcPct val="20000"/>
        </a:spcBef>
        <a:spcAft>
          <a:spcPct val="0"/>
        </a:spcAft>
        <a:buClr>
          <a:schemeClr val="tx1"/>
        </a:buClr>
        <a:buSzPct val="65000"/>
        <a:buFont typeface="Wingdings" pitchFamily="-111" charset="2"/>
        <a:buChar char="l"/>
        <a:defRPr>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l"/>
            <a:endParaRPr lang="en-US" b="0">
              <a:solidFill>
                <a:srgbClr val="000000"/>
              </a:solidFill>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endParaRPr lang="en-US" b="0">
              <a:solidFill>
                <a:srgbClr val="000000"/>
              </a:solidFill>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fld id="{4E782B8D-6800-A54D-8A67-CB154D52C7C6}" type="slidenum">
              <a:rPr lang="en-US" b="0">
                <a:solidFill>
                  <a:srgbClr val="000000"/>
                </a:solidFill>
              </a:rPr>
              <a:pPr/>
              <a:t>‹#›</a:t>
            </a:fld>
            <a:endParaRPr lang="en-US" b="0">
              <a:solidFill>
                <a:srgbClr val="000000"/>
              </a:solidFill>
            </a:endParaRPr>
          </a:p>
        </p:txBody>
      </p:sp>
    </p:spTree>
    <p:extLst>
      <p:ext uri="{BB962C8B-B14F-4D97-AF65-F5344CB8AC3E}">
        <p14:creationId xmlns:p14="http://schemas.microsoft.com/office/powerpoint/2010/main" val="1783841929"/>
      </p:ext>
    </p:extLst>
  </p:cSld>
  <p:clrMap bg1="lt1" tx1="dk1" bg2="lt2" tx2="dk2" accent1="accent1" accent2="accent2" accent3="accent3" accent4="accent4" accent5="accent5" accent6="accent6" hlink="hlink" folHlink="folHlink"/>
  <p:sldLayoutIdLst>
    <p:sldLayoutId id="2147485121" r:id="rId1"/>
    <p:sldLayoutId id="2147485122" r:id="rId2"/>
    <p:sldLayoutId id="2147485123" r:id="rId3"/>
    <p:sldLayoutId id="2147485124" r:id="rId4"/>
    <p:sldLayoutId id="2147485125" r:id="rId5"/>
    <p:sldLayoutId id="2147485126" r:id="rId6"/>
    <p:sldLayoutId id="2147485127" r:id="rId7"/>
    <p:sldLayoutId id="2147485128" r:id="rId8"/>
    <p:sldLayoutId id="2147485129" r:id="rId9"/>
    <p:sldLayoutId id="2147485130" r:id="rId10"/>
    <p:sldLayoutId id="2147485131" r:id="rId11"/>
  </p:sldLayoutIdLst>
  <p:transition>
    <p:fade/>
  </p:transition>
  <p:txStyles>
    <p:titleStyle>
      <a:lvl1pPr algn="ctr" rtl="0" eaLnBrk="0" fontAlgn="base" hangingPunct="0">
        <a:spcBef>
          <a:spcPct val="0"/>
        </a:spcBef>
        <a:spcAft>
          <a:spcPct val="0"/>
        </a:spcAft>
        <a:defRPr sz="4400">
          <a:solidFill>
            <a:schemeClr val="tx2"/>
          </a:solidFill>
          <a:latin typeface="+mj-lt"/>
          <a:ea typeface="ＭＳ Ｐゴシック" charset="0"/>
          <a:cs typeface="ＭＳ Ｐゴシック"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11"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933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vl1pPr>
          </a:lstStyle>
          <a:p>
            <a:pPr algn="l" eaLnBrk="0" hangingPunct="0"/>
            <a:endParaRPr lang="en-US" b="0">
              <a:solidFill>
                <a:srgbClr val="000000"/>
              </a:solidFill>
            </a:endParaRPr>
          </a:p>
        </p:txBody>
      </p:sp>
      <p:sp>
        <p:nvSpPr>
          <p:cNvPr id="1126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vl1pPr>
          </a:lstStyle>
          <a:p>
            <a:pPr eaLnBrk="0" hangingPunct="0"/>
            <a:endParaRPr lang="en-US" b="0">
              <a:solidFill>
                <a:srgbClr val="000000"/>
              </a:solidFill>
            </a:endParaRPr>
          </a:p>
        </p:txBody>
      </p:sp>
      <p:sp>
        <p:nvSpPr>
          <p:cNvPr id="1127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eaLnBrk="0" hangingPunct="0"/>
            <a:fld id="{ED1C0FA4-100B-E84C-A185-BCBA207B9681}" type="slidenum">
              <a:rPr lang="en-US" b="0">
                <a:solidFill>
                  <a:srgbClr val="000000"/>
                </a:solidFill>
              </a:rPr>
              <a:pPr eaLnBrk="0" hangingPunct="0"/>
              <a:t>‹#›</a:t>
            </a:fld>
            <a:endParaRPr lang="en-US" b="0">
              <a:solidFill>
                <a:srgbClr val="000000"/>
              </a:solidFill>
            </a:endParaRPr>
          </a:p>
        </p:txBody>
      </p:sp>
    </p:spTree>
    <p:extLst>
      <p:ext uri="{BB962C8B-B14F-4D97-AF65-F5344CB8AC3E}">
        <p14:creationId xmlns:p14="http://schemas.microsoft.com/office/powerpoint/2010/main" val="4248953374"/>
      </p:ext>
    </p:extLst>
  </p:cSld>
  <p:clrMap bg1="lt1" tx1="dk1" bg2="lt2" tx2="dk2" accent1="accent1" accent2="accent2" accent3="accent3" accent4="accent4" accent5="accent5" accent6="accent6" hlink="hlink" folHlink="folHlink"/>
  <p:sldLayoutIdLst>
    <p:sldLayoutId id="2147485133" r:id="rId1"/>
    <p:sldLayoutId id="2147485134" r:id="rId2"/>
    <p:sldLayoutId id="2147485135" r:id="rId3"/>
    <p:sldLayoutId id="2147485136" r:id="rId4"/>
    <p:sldLayoutId id="2147485137" r:id="rId5"/>
    <p:sldLayoutId id="2147485138" r:id="rId6"/>
    <p:sldLayoutId id="2147485139" r:id="rId7"/>
    <p:sldLayoutId id="2147485140" r:id="rId8"/>
    <p:sldLayoutId id="2147485141" r:id="rId9"/>
    <p:sldLayoutId id="2147485142" r:id="rId10"/>
    <p:sldLayoutId id="214748514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fontAlgn="base">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xml"/><Relationship Id="rId1" Type="http://schemas.openxmlformats.org/officeDocument/2006/relationships/slideLayout" Target="../slideLayouts/slideLayout348.xml"/></Relationships>
</file>

<file path=ppt/slides/_rels/slide1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0.xml"/><Relationship Id="rId1" Type="http://schemas.openxmlformats.org/officeDocument/2006/relationships/slideLayout" Target="../slideLayouts/slideLayout312.xml"/></Relationships>
</file>

<file path=ppt/slides/_rels/slide100.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notesSlide" Target="../notesSlides/notesSlide77.xml"/><Relationship Id="rId1" Type="http://schemas.openxmlformats.org/officeDocument/2006/relationships/slideLayout" Target="../slideLayouts/slideLayout529.xml"/></Relationships>
</file>

<file path=ppt/slides/_rels/slide10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30.jpeg"/><Relationship Id="rId7" Type="http://schemas.openxmlformats.org/officeDocument/2006/relationships/diagramColors" Target="../diagrams/colors1.xml"/><Relationship Id="rId2" Type="http://schemas.openxmlformats.org/officeDocument/2006/relationships/image" Target="../media/image129.jpeg"/><Relationship Id="rId1" Type="http://schemas.openxmlformats.org/officeDocument/2006/relationships/slideLayout" Target="../slideLayouts/slideLayout52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02.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78.xml"/><Relationship Id="rId1" Type="http://schemas.openxmlformats.org/officeDocument/2006/relationships/slideLayout" Target="../slideLayouts/slideLayout530.xml"/></Relationships>
</file>

<file path=ppt/slides/_rels/slide10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528.xml"/></Relationships>
</file>

<file path=ppt/slides/_rels/slide104.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79.xml"/><Relationship Id="rId1" Type="http://schemas.openxmlformats.org/officeDocument/2006/relationships/slideLayout" Target="../slideLayouts/slideLayout529.xml"/><Relationship Id="rId4" Type="http://schemas.openxmlformats.org/officeDocument/2006/relationships/image" Target="../media/image134.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106.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80.xml"/><Relationship Id="rId1" Type="http://schemas.openxmlformats.org/officeDocument/2006/relationships/slideLayout" Target="../slideLayouts/slideLayout531.xml"/></Relationships>
</file>

<file path=ppt/slides/_rels/slide10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image" Target="../media/image136.jpeg"/><Relationship Id="rId1" Type="http://schemas.openxmlformats.org/officeDocument/2006/relationships/slideLayout" Target="../slideLayouts/slideLayout533.xml"/></Relationships>
</file>

<file path=ppt/slides/_rels/slide10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81.xml"/><Relationship Id="rId1" Type="http://schemas.openxmlformats.org/officeDocument/2006/relationships/slideLayout" Target="../slideLayouts/slideLayout348.xml"/></Relationships>
</file>

<file path=ppt/slides/_rels/slide10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82.xml"/><Relationship Id="rId1" Type="http://schemas.openxmlformats.org/officeDocument/2006/relationships/slideLayout" Target="../slideLayouts/slideLayout348.xml"/></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83.xml"/><Relationship Id="rId1" Type="http://schemas.openxmlformats.org/officeDocument/2006/relationships/slideLayout" Target="../slideLayouts/slideLayout348.xml"/></Relationships>
</file>

<file path=ppt/slides/_rels/slide111.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84.xml"/><Relationship Id="rId1" Type="http://schemas.openxmlformats.org/officeDocument/2006/relationships/slideLayout" Target="../slideLayouts/slideLayout348.xml"/></Relationships>
</file>

<file path=ppt/slides/_rels/slide11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85.xml"/><Relationship Id="rId1" Type="http://schemas.openxmlformats.org/officeDocument/2006/relationships/slideLayout" Target="../slideLayouts/slideLayout348.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354.xml"/></Relationships>
</file>

<file path=ppt/slides/_rels/slide11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6.xml"/><Relationship Id="rId1" Type="http://schemas.openxmlformats.org/officeDocument/2006/relationships/slideLayout" Target="../slideLayouts/slideLayout348.xml"/><Relationship Id="rId4" Type="http://schemas.openxmlformats.org/officeDocument/2006/relationships/image" Target="../media/image140.png"/></Relationships>
</file>

<file path=ppt/slides/_rels/slide12.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3.xml"/><Relationship Id="rId1" Type="http://schemas.openxmlformats.org/officeDocument/2006/relationships/slideLayout" Target="../slideLayouts/slideLayout268.xml"/><Relationship Id="rId5" Type="http://schemas.openxmlformats.org/officeDocument/2006/relationships/image" Target="../media/image45.png"/><Relationship Id="rId4" Type="http://schemas.openxmlformats.org/officeDocument/2006/relationships/image" Target="../media/image44.jpeg"/></Relationships>
</file>

<file path=ppt/slides/_rels/slide1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319.xml"/></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15.xml"/><Relationship Id="rId1" Type="http://schemas.openxmlformats.org/officeDocument/2006/relationships/slideLayout" Target="../slideLayouts/slideLayout319.xml"/><Relationship Id="rId5" Type="http://schemas.openxmlformats.org/officeDocument/2006/relationships/image" Target="../media/image49.jpeg"/><Relationship Id="rId4" Type="http://schemas.openxmlformats.org/officeDocument/2006/relationships/image" Target="../media/image48.jpeg"/></Relationships>
</file>

<file path=ppt/slides/_rels/slide1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6.xml"/><Relationship Id="rId1" Type="http://schemas.openxmlformats.org/officeDocument/2006/relationships/slideLayout" Target="../slideLayouts/slideLayout324.xml"/><Relationship Id="rId4" Type="http://schemas.openxmlformats.org/officeDocument/2006/relationships/image" Target="../media/image51.png"/></Relationships>
</file>

<file path=ppt/slides/_rels/slide1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7.xml"/><Relationship Id="rId1" Type="http://schemas.openxmlformats.org/officeDocument/2006/relationships/slideLayout" Target="../slideLayouts/slideLayout348.xml"/></Relationships>
</file>

<file path=ppt/slides/_rels/slide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8.xml"/><Relationship Id="rId1" Type="http://schemas.openxmlformats.org/officeDocument/2006/relationships/slideLayout" Target="../slideLayouts/slideLayout34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348.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35.xml"/></Relationships>
</file>

<file path=ppt/slides/_rels/slide21.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0.xml"/><Relationship Id="rId1" Type="http://schemas.openxmlformats.org/officeDocument/2006/relationships/slideLayout" Target="../slideLayouts/slideLayout348.xml"/></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5.xml"/><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6.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xml"/><Relationship Id="rId1" Type="http://schemas.openxmlformats.org/officeDocument/2006/relationships/slideLayout" Target="../slideLayouts/slideLayout348.xml"/></Relationships>
</file>

<file path=ppt/slides/_rels/slide3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9.xml"/></Relationships>
</file>

<file path=ppt/slides/_rels/slide31.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227.xml"/><Relationship Id="rId5" Type="http://schemas.openxmlformats.org/officeDocument/2006/relationships/image" Target="../media/image65.jpeg"/><Relationship Id="rId4" Type="http://schemas.openxmlformats.org/officeDocument/2006/relationships/image" Target="../media/image64.jpeg"/></Relationships>
</file>

<file path=ppt/slides/_rels/slide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1.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72.xml"/><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28.xml"/><Relationship Id="rId1" Type="http://schemas.openxmlformats.org/officeDocument/2006/relationships/slideLayout" Target="../slideLayouts/slideLayout66.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29.xml"/><Relationship Id="rId1" Type="http://schemas.openxmlformats.org/officeDocument/2006/relationships/slideLayout" Target="../slideLayouts/slideLayout235.xml"/><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30.xml"/><Relationship Id="rId1" Type="http://schemas.openxmlformats.org/officeDocument/2006/relationships/slideLayout" Target="../slideLayouts/slideLayout235.xml"/><Relationship Id="rId4" Type="http://schemas.openxmlformats.org/officeDocument/2006/relationships/image" Target="../media/image74.png"/></Relationships>
</file>

<file path=ppt/slides/_rels/slide3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52.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1.xml"/><Relationship Id="rId1" Type="http://schemas.openxmlformats.org/officeDocument/2006/relationships/slideLayout" Target="../slideLayouts/slideLayout5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4.xml"/><Relationship Id="rId1" Type="http://schemas.openxmlformats.org/officeDocument/2006/relationships/slideLayout" Target="../slideLayouts/slideLayout348.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88.xml"/></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33.xml"/><Relationship Id="rId1" Type="http://schemas.openxmlformats.org/officeDocument/2006/relationships/slideLayout" Target="../slideLayouts/slideLayout263.xml"/></Relationships>
</file>

<file path=ppt/slides/_rels/slide4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4.xml"/><Relationship Id="rId1" Type="http://schemas.openxmlformats.org/officeDocument/2006/relationships/slideLayout" Target="../slideLayouts/slideLayout348.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94.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5.xml"/><Relationship Id="rId1" Type="http://schemas.openxmlformats.org/officeDocument/2006/relationships/slideLayout" Target="../slideLayouts/slideLayout110.xml"/></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6.xml"/><Relationship Id="rId1" Type="http://schemas.openxmlformats.org/officeDocument/2006/relationships/slideLayout" Target="../slideLayouts/slideLayout120.xml"/></Relationships>
</file>

<file path=ppt/slides/_rels/slide48.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7.xml"/><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8.xml"/><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5.xml"/><Relationship Id="rId1" Type="http://schemas.openxmlformats.org/officeDocument/2006/relationships/slideLayout" Target="../slideLayouts/slideLayout348.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9.xml"/><Relationship Id="rId1" Type="http://schemas.openxmlformats.org/officeDocument/2006/relationships/slideLayout" Target="../slideLayouts/slideLayout12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37.xml"/></Relationships>
</file>

<file path=ppt/slides/_rels/slide53.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41.xml"/><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2.xml"/><Relationship Id="rId1" Type="http://schemas.openxmlformats.org/officeDocument/2006/relationships/slideLayout" Target="../slideLayouts/slideLayout153.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43.xml"/><Relationship Id="rId1" Type="http://schemas.openxmlformats.org/officeDocument/2006/relationships/slideLayout" Target="../slideLayouts/slideLayout348.xml"/></Relationships>
</file>

<file path=ppt/slides/_rels/slide5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44.xml"/><Relationship Id="rId1" Type="http://schemas.openxmlformats.org/officeDocument/2006/relationships/slideLayout" Target="../slideLayouts/slideLayout348.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5.xml"/><Relationship Id="rId1" Type="http://schemas.openxmlformats.org/officeDocument/2006/relationships/slideLayout" Target="../slideLayouts/slideLayout279.xml"/></Relationships>
</file>

<file path=ppt/slides/_rels/slide59.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notesSlide" Target="../notesSlides/notesSlide46.xml"/><Relationship Id="rId1" Type="http://schemas.openxmlformats.org/officeDocument/2006/relationships/slideLayout" Target="../slideLayouts/slideLayout290.xml"/></Relationships>
</file>

<file path=ppt/slides/_rels/slide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6.xml"/><Relationship Id="rId1" Type="http://schemas.openxmlformats.org/officeDocument/2006/relationships/slideLayout" Target="../slideLayouts/slideLayout348.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47.xml"/><Relationship Id="rId1" Type="http://schemas.openxmlformats.org/officeDocument/2006/relationships/slideLayout" Target="../slideLayouts/slideLayout30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48.xml"/><Relationship Id="rId1" Type="http://schemas.openxmlformats.org/officeDocument/2006/relationships/slideLayout" Target="../slideLayouts/slideLayout164.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64.xml"/></Relationships>
</file>

<file path=ppt/slides/_rels/slide64.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0.xml"/><Relationship Id="rId1" Type="http://schemas.openxmlformats.org/officeDocument/2006/relationships/slideLayout" Target="../slideLayouts/slideLayout540.xml"/><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64.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64.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69.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7.xml"/><Relationship Id="rId1" Type="http://schemas.openxmlformats.org/officeDocument/2006/relationships/slideLayout" Target="../slideLayouts/slideLayout348.xml"/></Relationships>
</file>

<file path=ppt/slides/_rels/slide70.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55.xml"/><Relationship Id="rId1" Type="http://schemas.openxmlformats.org/officeDocument/2006/relationships/slideLayout" Target="../slideLayouts/slideLayout186.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0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9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notesSlide" Target="../notesSlides/notesSlide58.xml"/><Relationship Id="rId1" Type="http://schemas.openxmlformats.org/officeDocument/2006/relationships/slideLayout" Target="../slideLayouts/slideLayout367.xml"/></Relationships>
</file>

<file path=ppt/slides/_rels/slide7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59.xml"/><Relationship Id="rId1" Type="http://schemas.openxmlformats.org/officeDocument/2006/relationships/slideLayout" Target="../slideLayouts/slideLayout378.xml"/></Relationships>
</file>

<file path=ppt/slides/_rels/slide7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60.xml"/><Relationship Id="rId1" Type="http://schemas.openxmlformats.org/officeDocument/2006/relationships/slideLayout" Target="../slideLayouts/slideLayout389.xml"/></Relationships>
</file>

<file path=ppt/slides/_rels/slide77.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1.xml"/><Relationship Id="rId1" Type="http://schemas.openxmlformats.org/officeDocument/2006/relationships/slideLayout" Target="../slideLayouts/slideLayout383.xml"/></Relationships>
</file>

<file path=ppt/slides/_rels/slide78.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62.xml"/><Relationship Id="rId1" Type="http://schemas.openxmlformats.org/officeDocument/2006/relationships/slideLayout" Target="../slideLayouts/slideLayout383.xml"/></Relationships>
</file>

<file path=ppt/slides/_rels/slide7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48.xml"/></Relationships>
</file>

<file path=ppt/slides/_rels/slide80.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63.xml"/><Relationship Id="rId1" Type="http://schemas.openxmlformats.org/officeDocument/2006/relationships/slideLayout" Target="../slideLayouts/slideLayout411.xml"/><Relationship Id="rId6" Type="http://schemas.openxmlformats.org/officeDocument/2006/relationships/image" Target="../media/image104.jpeg"/><Relationship Id="rId5" Type="http://schemas.openxmlformats.org/officeDocument/2006/relationships/image" Target="../media/image103.png"/><Relationship Id="rId4" Type="http://schemas.openxmlformats.org/officeDocument/2006/relationships/image" Target="../media/image102.jpeg"/></Relationships>
</file>

<file path=ppt/slides/_rels/slide81.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64.xml"/><Relationship Id="rId1" Type="http://schemas.openxmlformats.org/officeDocument/2006/relationships/slideLayout" Target="../slideLayouts/slideLayout417.xml"/><Relationship Id="rId6" Type="http://schemas.openxmlformats.org/officeDocument/2006/relationships/image" Target="../media/image108.jpeg"/><Relationship Id="rId5" Type="http://schemas.openxmlformats.org/officeDocument/2006/relationships/image" Target="../media/image107.jpeg"/><Relationship Id="rId4" Type="http://schemas.openxmlformats.org/officeDocument/2006/relationships/image" Target="../media/image106.jpeg"/></Relationships>
</file>

<file path=ppt/slides/_rels/slide82.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65.xml"/><Relationship Id="rId1" Type="http://schemas.openxmlformats.org/officeDocument/2006/relationships/slideLayout" Target="../slideLayouts/slideLayout436.xml"/></Relationships>
</file>

<file path=ppt/slides/_rels/slide8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notesSlide" Target="../notesSlides/notesSlide66.xml"/><Relationship Id="rId1" Type="http://schemas.openxmlformats.org/officeDocument/2006/relationships/slideLayout" Target="../slideLayouts/slideLayout416.xml"/></Relationships>
</file>

<file path=ppt/slides/_rels/slide84.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67.xml"/><Relationship Id="rId1" Type="http://schemas.openxmlformats.org/officeDocument/2006/relationships/slideLayout" Target="../slideLayouts/slideLayout436.xml"/></Relationships>
</file>

<file path=ppt/slides/_rels/slide85.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68.xml"/><Relationship Id="rId1" Type="http://schemas.openxmlformats.org/officeDocument/2006/relationships/slideLayout" Target="../slideLayouts/slideLayout44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69.xml"/><Relationship Id="rId1" Type="http://schemas.openxmlformats.org/officeDocument/2006/relationships/slideLayout" Target="../slideLayouts/slideLayout458.xml"/></Relationships>
</file>

<file path=ppt/slides/_rels/slide87.xml.rels><?xml version="1.0" encoding="UTF-8" standalone="yes"?>
<Relationships xmlns="http://schemas.openxmlformats.org/package/2006/relationships"><Relationship Id="rId3" Type="http://schemas.openxmlformats.org/officeDocument/2006/relationships/image" Target="../media/image114.emf"/><Relationship Id="rId2" Type="http://schemas.openxmlformats.org/officeDocument/2006/relationships/notesSlide" Target="../notesSlides/notesSlide70.xml"/><Relationship Id="rId1" Type="http://schemas.openxmlformats.org/officeDocument/2006/relationships/slideLayout" Target="../slideLayouts/slideLayout463.xml"/></Relationships>
</file>

<file path=ppt/slides/_rels/slide88.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71.xml"/><Relationship Id="rId1" Type="http://schemas.openxmlformats.org/officeDocument/2006/relationships/slideLayout" Target="../slideLayouts/slideLayout45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48.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479.xml"/></Relationships>
</file>

<file path=ppt/slides/_rels/slide91.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jpeg"/><Relationship Id="rId1" Type="http://schemas.openxmlformats.org/officeDocument/2006/relationships/slideLayout" Target="../slideLayouts/slideLayout479.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2.xml.rels><?xml version="1.0" encoding="UTF-8" standalone="yes"?>
<Relationships xmlns="http://schemas.openxmlformats.org/package/2006/relationships"><Relationship Id="rId3" Type="http://schemas.openxmlformats.org/officeDocument/2006/relationships/image" Target="../media/image121.png"/><Relationship Id="rId2" Type="http://schemas.openxmlformats.org/officeDocument/2006/relationships/image" Target="../media/image120.jpeg"/><Relationship Id="rId1" Type="http://schemas.openxmlformats.org/officeDocument/2006/relationships/slideLayout" Target="../slideLayouts/slideLayout490.xml"/><Relationship Id="rId6" Type="http://schemas.openxmlformats.org/officeDocument/2006/relationships/image" Target="../media/image116.png"/><Relationship Id="rId5" Type="http://schemas.openxmlformats.org/officeDocument/2006/relationships/image" Target="../media/image119.jpeg"/><Relationship Id="rId4" Type="http://schemas.openxmlformats.org/officeDocument/2006/relationships/image" Target="../media/image122.jpeg"/></Relationships>
</file>

<file path=ppt/slides/_rels/slide93.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notesSlide" Target="../notesSlides/notesSlide73.xml"/><Relationship Id="rId1" Type="http://schemas.openxmlformats.org/officeDocument/2006/relationships/slideLayout" Target="../slideLayouts/slideLayout479.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5.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74.xml"/><Relationship Id="rId1" Type="http://schemas.openxmlformats.org/officeDocument/2006/relationships/slideLayout" Target="../slideLayouts/slideLayout495.xml"/><Relationship Id="rId4" Type="http://schemas.openxmlformats.org/officeDocument/2006/relationships/image" Target="../media/image125.png"/></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_rels/slide97.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notesSlide" Target="../notesSlides/notesSlide75.xml"/><Relationship Id="rId1" Type="http://schemas.openxmlformats.org/officeDocument/2006/relationships/slideLayout" Target="../slideLayouts/slideLayout506.xml"/></Relationships>
</file>

<file path=ppt/slides/_rels/slide98.xml.rels><?xml version="1.0" encoding="UTF-8" standalone="yes"?>
<Relationships xmlns="http://schemas.openxmlformats.org/package/2006/relationships"><Relationship Id="rId3" Type="http://schemas.openxmlformats.org/officeDocument/2006/relationships/hyperlink" Target="file:///SBC%20/Course%20DVD%20&amp;%20CD%20Stuff%20not%20for%20Duping/%20PPT%20Formats.ppt#-1,22,Open Hands" TargetMode="External"/><Relationship Id="rId2" Type="http://schemas.openxmlformats.org/officeDocument/2006/relationships/notesSlide" Target="../notesSlides/notesSlide76.xml"/><Relationship Id="rId1" Type="http://schemas.openxmlformats.org/officeDocument/2006/relationships/slideLayout" Target="../slideLayouts/slideLayout523.xml"/><Relationship Id="rId4" Type="http://schemas.openxmlformats.org/officeDocument/2006/relationships/image" Target="../media/image127.jpeg"/></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400.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098" name="Picture 2" descr="https://i1.wp.com/love-quotes-and-quotations.com/wp-content/uploads/2018/12/Inspiring-Quotes-About-Being-Different.jpg?fit=681%2C432&amp;ssl=1">
            <a:extLst>
              <a:ext uri="{FF2B5EF4-FFF2-40B4-BE49-F238E27FC236}">
                <a16:creationId xmlns:a16="http://schemas.microsoft.com/office/drawing/2014/main" id="{DA2C14D3-05DF-D042-AE7E-C853B1307A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37" y="-9082"/>
            <a:ext cx="8648700" cy="5486400"/>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txBox="1">
            <a:spLocks noChangeArrowheads="1"/>
          </p:cNvSpPr>
          <p:nvPr/>
        </p:nvSpPr>
        <p:spPr bwMode="auto">
          <a:xfrm>
            <a:off x="36512" y="3933056"/>
            <a:ext cx="9144000" cy="1150938"/>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1" i="1"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
        <p:nvSpPr>
          <p:cNvPr id="900098" name="Rectangle 2"/>
          <p:cNvSpPr>
            <a:spLocks noGrp="1" noChangeArrowheads="1"/>
          </p:cNvSpPr>
          <p:nvPr>
            <p:ph type="ctrTitle"/>
          </p:nvPr>
        </p:nvSpPr>
        <p:spPr>
          <a:xfrm>
            <a:off x="0" y="-37782"/>
            <a:ext cx="9120187" cy="1954614"/>
          </a:xfrm>
          <a:solidFill>
            <a:schemeClr val="tx1"/>
          </a:solidFill>
          <a:effectLst>
            <a:outerShdw blurRad="63500" dist="35921" dir="2700000" algn="ctr" rotWithShape="0">
              <a:schemeClr val="tx2">
                <a:alpha val="74998"/>
              </a:schemeClr>
            </a:outerShdw>
          </a:effectLst>
        </p:spPr>
        <p:txBody>
          <a:bodyPr/>
          <a:lstStyle/>
          <a:p>
            <a:pPr>
              <a:defRPr/>
            </a:pPr>
            <a:r>
              <a:rPr lang="en-US" sz="8800" b="1" dirty="0">
                <a:effectLst>
                  <a:glow rad="127000">
                    <a:schemeClr val="tx1"/>
                  </a:glow>
                </a:effectLst>
                <a:latin typeface="Arial" charset="0"/>
                <a:ea typeface="ＭＳ Ｐゴシック" charset="0"/>
                <a:cs typeface="ＭＳ Ｐゴシック" charset="0"/>
              </a:rPr>
              <a:t>Be Different </a:t>
            </a:r>
          </a:p>
        </p:txBody>
      </p:sp>
      <p:sp>
        <p:nvSpPr>
          <p:cNvPr id="5"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Dr. Rick Griffith • Crossroads International Church Singapore</a:t>
            </a:r>
          </a:p>
          <a:p>
            <a:pPr marL="0" marR="0" lvl="0" indent="0" algn="ctr" defTabSz="914400" rtl="0" eaLnBrk="0" fontAlgn="auto" latinLnBrk="0" hangingPunct="0">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rPr>
              <a:t>BibleStudyDownloads.org</a:t>
            </a:r>
          </a:p>
        </p:txBody>
      </p:sp>
    </p:spTree>
    <p:extLst>
      <p:ext uri="{BB962C8B-B14F-4D97-AF65-F5344CB8AC3E}">
        <p14:creationId xmlns:p14="http://schemas.microsoft.com/office/powerpoint/2010/main" val="233631900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27329" name="Title 4"/>
          <p:cNvSpPr>
            <a:spLocks noGrp="1"/>
          </p:cNvSpPr>
          <p:nvPr>
            <p:ph type="title" idx="4294967295"/>
          </p:nvPr>
        </p:nvSpPr>
        <p:spPr>
          <a:xfrm>
            <a:off x="0" y="0"/>
            <a:ext cx="9144000" cy="523875"/>
          </a:xfrm>
          <a:solidFill>
            <a:schemeClr val="hlink"/>
          </a:solidFill>
        </p:spPr>
        <p:txBody>
          <a:bodyPr>
            <a:spAutoFit/>
          </a:bodyPr>
          <a:lstStyle/>
          <a:p>
            <a:r>
              <a:rPr lang="en-US" sz="2800" b="1" dirty="0">
                <a:solidFill>
                  <a:srgbClr val="FFFFFF"/>
                </a:solidFill>
                <a:latin typeface="Arial" charset="0"/>
                <a:ea typeface="ＭＳ Ｐゴシック" charset="0"/>
                <a:cs typeface="Arial" charset="0"/>
              </a:rPr>
              <a:t>Paul</a:t>
            </a:r>
            <a:r>
              <a:rPr lang="fr-FR" altLang="ja-JP" sz="2800" b="1" dirty="0">
                <a:solidFill>
                  <a:srgbClr val="FFFFFF"/>
                </a:solidFill>
                <a:latin typeface="Arial" charset="0"/>
                <a:ea typeface="ＭＳ Ｐゴシック" charset="0"/>
                <a:cs typeface="Arial" charset="0"/>
              </a:rPr>
              <a:t>'</a:t>
            </a:r>
            <a:r>
              <a:rPr lang="en-US" altLang="ja-JP" sz="2800" b="1" dirty="0">
                <a:solidFill>
                  <a:srgbClr val="FFFFFF"/>
                </a:solidFill>
                <a:latin typeface="Arial" charset="0"/>
                <a:ea typeface="ＭＳ Ｐゴシック" charset="0"/>
                <a:cs typeface="Arial" charset="0"/>
              </a:rPr>
              <a:t>s 1st &amp; 2nd Missionary Journeys</a:t>
            </a:r>
            <a:endParaRPr lang="en-US" sz="2800" b="1" dirty="0">
              <a:solidFill>
                <a:srgbClr val="FFFFFF"/>
              </a:solidFill>
              <a:latin typeface="Arial" charset="0"/>
              <a:ea typeface="ＭＳ Ｐゴシック" charset="0"/>
              <a:cs typeface="Arial" charset="0"/>
            </a:endParaRPr>
          </a:p>
        </p:txBody>
      </p:sp>
      <p:pic>
        <p:nvPicPr>
          <p:cNvPr id="227330" name="Picture 1026"/>
          <p:cNvPicPr>
            <a:picLocks noChangeAspect="1" noChangeArrowheads="1"/>
          </p:cNvPicPr>
          <p:nvPr/>
        </p:nvPicPr>
        <p:blipFill>
          <a:blip r:embed="rId3">
            <a:lum bright="-20000" contrast="20000"/>
            <a:extLst>
              <a:ext uri="{28A0092B-C50C-407E-A947-70E740481C1C}">
                <a14:useLocalDpi xmlns:a14="http://schemas.microsoft.com/office/drawing/2010/main"/>
              </a:ext>
            </a:extLst>
          </a:blip>
          <a:srcRect/>
          <a:stretch>
            <a:fillRect/>
          </a:stretch>
        </p:blipFill>
        <p:spPr bwMode="auto">
          <a:xfrm>
            <a:off x="723900" y="522288"/>
            <a:ext cx="7734300" cy="6335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7331" name="Text Box 1028"/>
          <p:cNvSpPr txBox="1">
            <a:spLocks noChangeArrowheads="1"/>
          </p:cNvSpPr>
          <p:nvPr/>
        </p:nvSpPr>
        <p:spPr bwMode="auto">
          <a:xfrm>
            <a:off x="7956550" y="44450"/>
            <a:ext cx="1143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l" eaLnBrk="1" hangingPunct="1"/>
            <a:r>
              <a:rPr lang="en-US">
                <a:solidFill>
                  <a:srgbClr val="FFFFFF"/>
                </a:solidFill>
                <a:latin typeface="Arial" charset="0"/>
                <a:cs typeface="Times New Roman" charset="0"/>
              </a:rPr>
              <a:t>138-39</a:t>
            </a:r>
          </a:p>
        </p:txBody>
      </p:sp>
    </p:spTree>
    <p:extLst>
      <p:ext uri="{BB962C8B-B14F-4D97-AF65-F5344CB8AC3E}">
        <p14:creationId xmlns:p14="http://schemas.microsoft.com/office/powerpoint/2010/main" val="63408798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043608" y="219090"/>
            <a:ext cx="6629400" cy="2609850"/>
          </a:xfrm>
        </p:spPr>
        <p:txBody>
          <a:bodyPr/>
          <a:lstStyle/>
          <a:p>
            <a:pPr>
              <a:defRPr/>
            </a:pPr>
            <a: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His Body, </a:t>
            </a:r>
            <a:b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br>
            <a:r>
              <a:rPr lang="en-US" sz="8000" b="1" i="1" dirty="0">
                <a:solidFill>
                  <a:schemeClr val="bg1"/>
                </a:solidFill>
                <a:effectLst>
                  <a:outerShdw blurRad="50800" dist="76200" dir="5400000" sx="103000" sy="103000" algn="ctr" rotWithShape="0">
                    <a:schemeClr val="tx1"/>
                  </a:outerShdw>
                </a:effectLst>
                <a:latin typeface="Alan Den" charset="0"/>
                <a:ea typeface="Alan Den" charset="0"/>
                <a:cs typeface="Alan Den" charset="0"/>
              </a:rPr>
              <a:t>Our Bodies</a:t>
            </a:r>
            <a:r>
              <a:rPr lang="en-US" dirty="0">
                <a:effectLst>
                  <a:outerShdw blurRad="50800" dist="76200" dir="5400000" sx="103000" sy="103000" algn="ctr" rotWithShape="0">
                    <a:schemeClr val="tx1"/>
                  </a:outerShdw>
                </a:effectLst>
                <a:cs typeface="ヒラギノ角ゴ Pro W3" charset="-128"/>
              </a:rPr>
              <a:t> </a:t>
            </a:r>
          </a:p>
        </p:txBody>
      </p:sp>
      <p:sp>
        <p:nvSpPr>
          <p:cNvPr id="547844" name="TextBox 2"/>
          <p:cNvSpPr txBox="1">
            <a:spLocks noChangeArrowheads="1"/>
          </p:cNvSpPr>
          <p:nvPr/>
        </p:nvSpPr>
        <p:spPr bwMode="auto">
          <a:xfrm>
            <a:off x="5486400" y="6019800"/>
            <a:ext cx="3513138"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Corinthians 15</a:t>
            </a:r>
          </a:p>
        </p:txBody>
      </p:sp>
    </p:spTree>
    <p:extLst>
      <p:ext uri="{BB962C8B-B14F-4D97-AF65-F5344CB8AC3E}">
        <p14:creationId xmlns:p14="http://schemas.microsoft.com/office/powerpoint/2010/main" val="213985599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5250" name="Rectangle 3"/>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ヒラギノ角ゴ Pro W3" charset="0"/>
              <a:cs typeface="ヒラギノ角ゴ Pro W3" charset="0"/>
            </a:endParaRPr>
          </a:p>
        </p:txBody>
      </p:sp>
      <p:pic>
        <p:nvPicPr>
          <p:cNvPr id="565251" name="Picture 10" descr="Christ and cros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77001" y="3200401"/>
            <a:ext cx="3309938" cy="1706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65252" name="Picture 12" descr="Open Tomb with Linen.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 y="1539880"/>
            <a:ext cx="2932113"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685800" y="0"/>
            <a:ext cx="7772400" cy="762000"/>
          </a:xfrm>
        </p:spPr>
        <p:txBody>
          <a:bodyPr/>
          <a:lstStyle/>
          <a:p>
            <a:r>
              <a:rPr lang="en-US" b="1" dirty="0">
                <a:solidFill>
                  <a:srgbClr val="FFFFFF"/>
                </a:solidFill>
                <a:latin typeface="Arial" charset="0"/>
                <a:ea typeface="ヒラギノ角ゴ Pro W3" charset="0"/>
                <a:cs typeface="ヒラギノ角ゴ Pro W3" charset="0"/>
              </a:rPr>
              <a:t>The </a:t>
            </a:r>
            <a:r>
              <a:rPr lang="en-US" b="1" dirty="0">
                <a:solidFill>
                  <a:srgbClr val="FFFF00"/>
                </a:solidFill>
                <a:latin typeface="Alan Den" charset="0"/>
                <a:ea typeface="ヒラギノ角ゴ Pro W3" charset="0"/>
                <a:cs typeface="Alan Den" charset="0"/>
              </a:rPr>
              <a:t>Full </a:t>
            </a:r>
            <a:r>
              <a:rPr lang="en-US" b="1" dirty="0">
                <a:solidFill>
                  <a:srgbClr val="FFFFFF"/>
                </a:solidFill>
                <a:latin typeface="Arial" charset="0"/>
                <a:ea typeface="ヒラギノ角ゴ Pro W3" charset="0"/>
                <a:cs typeface="ヒラギノ角ゴ Pro W3" charset="0"/>
              </a:rPr>
              <a:t>Gospel</a:t>
            </a:r>
          </a:p>
        </p:txBody>
      </p:sp>
      <p:graphicFrame>
        <p:nvGraphicFramePr>
          <p:cNvPr id="5" name="Content Placeholder 4"/>
          <p:cNvGraphicFramePr>
            <a:graphicFrameLocks noGrp="1"/>
          </p:cNvGraphicFramePr>
          <p:nvPr>
            <p:ph idx="1"/>
          </p:nvPr>
        </p:nvGraphicFramePr>
        <p:xfrm>
          <a:off x="685800" y="1610380"/>
          <a:ext cx="7772400" cy="48768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TextBox 5"/>
          <p:cNvSpPr txBox="1">
            <a:spLocks noChangeArrowheads="1"/>
          </p:cNvSpPr>
          <p:nvPr/>
        </p:nvSpPr>
        <p:spPr bwMode="auto">
          <a:xfrm>
            <a:off x="6934201" y="2209800"/>
            <a:ext cx="1905000" cy="13849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Christ died for our sins…</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7" name="TextBox 6"/>
          <p:cNvSpPr txBox="1">
            <a:spLocks noChangeArrowheads="1"/>
          </p:cNvSpPr>
          <p:nvPr/>
        </p:nvSpPr>
        <p:spPr bwMode="auto">
          <a:xfrm>
            <a:off x="2971800" y="6181726"/>
            <a:ext cx="34290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buried…</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8" name="TextBox 7"/>
          <p:cNvSpPr txBox="1">
            <a:spLocks noChangeArrowheads="1"/>
          </p:cNvSpPr>
          <p:nvPr/>
        </p:nvSpPr>
        <p:spPr bwMode="auto">
          <a:xfrm>
            <a:off x="152401" y="3468688"/>
            <a:ext cx="2209800" cy="22563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He was raised from the dead on the third day…</a:t>
            </a:r>
            <a:r>
              <a:rPr kumimoji="0" lang="ru-RU" altLang="ja-JP"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endParaRPr kumimoji="0" lang="en-US" sz="28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endParaRPr>
          </a:p>
        </p:txBody>
      </p:sp>
      <p:sp>
        <p:nvSpPr>
          <p:cNvPr id="565258" name="TextBox 8"/>
          <p:cNvSpPr txBox="1">
            <a:spLocks noChangeArrowheads="1"/>
          </p:cNvSpPr>
          <p:nvPr/>
        </p:nvSpPr>
        <p:spPr bwMode="auto">
          <a:xfrm>
            <a:off x="6477000" y="6096001"/>
            <a:ext cx="2514600" cy="525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800" b="0" i="1" u="none" strike="noStrike" kern="1200" cap="none" spc="0" normalizeH="0" baseline="0" noProof="0">
                <a:ln>
                  <a:noFill/>
                </a:ln>
                <a:solidFill>
                  <a:srgbClr val="FFFFFF"/>
                </a:solidFill>
                <a:effectLst/>
                <a:uLnTx/>
                <a:uFillTx/>
                <a:latin typeface="Arial" charset="0"/>
                <a:ea typeface="ヒラギノ角ゴ Pro W3" charset="0"/>
                <a:cs typeface="ヒラギノ角ゴ Pro W3" charset="0"/>
              </a:rPr>
              <a:t>1 Cor. 15:3-4</a:t>
            </a:r>
          </a:p>
        </p:txBody>
      </p:sp>
      <p:sp>
        <p:nvSpPr>
          <p:cNvPr id="565259" name="TextBox 9"/>
          <p:cNvSpPr txBox="1">
            <a:spLocks noChangeArrowheads="1"/>
          </p:cNvSpPr>
          <p:nvPr/>
        </p:nvSpPr>
        <p:spPr bwMode="auto">
          <a:xfrm>
            <a:off x="0" y="693741"/>
            <a:ext cx="9144000" cy="830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16" tIns="45709" rIns="91416" bIns="45709">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altLang="ja-JP"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Let me now remind you… of the Good News [Gospel] </a:t>
            </a:r>
            <a:b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b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I preached to you before…</a:t>
            </a:r>
            <a:r>
              <a:rPr kumimoji="0" lang="ru-RU" altLang="ja-JP"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a:t>
            </a:r>
            <a:r>
              <a:rPr kumimoji="0" lang="en-US" sz="2400" b="0" i="0" u="none" strike="noStrike" kern="1200" cap="none" spc="0" normalizeH="0" baseline="0" noProof="0" dirty="0">
                <a:ln>
                  <a:noFill/>
                </a:ln>
                <a:solidFill>
                  <a:srgbClr val="FFFFFF"/>
                </a:solidFill>
                <a:effectLst>
                  <a:glow rad="152400">
                    <a:srgbClr val="000000">
                      <a:alpha val="99000"/>
                    </a:srgbClr>
                  </a:glow>
                </a:effectLst>
                <a:uLnTx/>
                <a:uFillTx/>
                <a:latin typeface="Arial" charset="0"/>
                <a:ea typeface="ヒラギノ角ゴ Pro W3" charset="0"/>
                <a:cs typeface="ヒラギノ角ゴ Pro W3" charset="0"/>
              </a:rPr>
              <a:t> (NLT)</a:t>
            </a:r>
          </a:p>
        </p:txBody>
      </p:sp>
    </p:spTree>
    <p:extLst>
      <p:ext uri="{BB962C8B-B14F-4D97-AF65-F5344CB8AC3E}">
        <p14:creationId xmlns:p14="http://schemas.microsoft.com/office/powerpoint/2010/main" val="402747625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2" descr="TheEmptyTomb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36512" y="609600"/>
            <a:ext cx="5904656" cy="5483696"/>
          </a:xfrm>
        </p:spPr>
        <p:txBody>
          <a:bodyPr/>
          <a:lstStyle/>
          <a:p>
            <a:pPr rtl="0" fontAlgn="base"/>
            <a:r>
              <a:rPr lang="en-US" sz="11500" b="1" kern="12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latin typeface="Arial"/>
                <a:ea typeface="ＭＳ Ｐゴシック"/>
                <a:cs typeface="ＭＳ Ｐゴシック"/>
              </a:rPr>
              <a:t>THE RISEN CHRIST</a:t>
            </a:r>
            <a:endParaRPr lang="en-US" sz="9600" dirty="0">
              <a:ln>
                <a:solidFill>
                  <a:schemeClr val="accent2">
                    <a:lumMod val="60000"/>
                    <a:lumOff val="40000"/>
                  </a:schemeClr>
                </a:solidFill>
              </a:ln>
              <a:solidFill>
                <a:srgbClr val="FFFCAD"/>
              </a:solidFill>
              <a:effectLst>
                <a:glow rad="101600">
                  <a:schemeClr val="tx1">
                    <a:alpha val="75000"/>
                  </a:schemeClr>
                </a:glow>
                <a:outerShdw blurRad="263525" dist="292100" dir="2700000" algn="tl" rotWithShape="0">
                  <a:srgbClr val="000000">
                    <a:alpha val="87000"/>
                  </a:srgbClr>
                </a:outerShdw>
                <a:reflection stA="50000" endPos="34000" dist="12700" dir="5400000" sy="-100000" algn="bl" rotWithShape="0"/>
              </a:effectLst>
            </a:endParaRPr>
          </a:p>
        </p:txBody>
      </p:sp>
    </p:spTree>
    <p:extLst>
      <p:ext uri="{BB962C8B-B14F-4D97-AF65-F5344CB8AC3E}">
        <p14:creationId xmlns:p14="http://schemas.microsoft.com/office/powerpoint/2010/main" val="33955291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9586" name="Picture 4" descr="Empty Tomb Worship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1" name="Title 1"/>
          <p:cNvSpPr>
            <a:spLocks noGrp="1"/>
          </p:cNvSpPr>
          <p:nvPr>
            <p:ph type="title"/>
          </p:nvPr>
        </p:nvSpPr>
        <p:spPr>
          <a:xfrm>
            <a:off x="0" y="609600"/>
            <a:ext cx="9144000" cy="1143000"/>
          </a:xfrm>
          <a:noFill/>
          <a:ln w="9525">
            <a:noFill/>
            <a:miter lim="800000"/>
            <a:headEnd/>
            <a:tailEnd/>
          </a:ln>
        </p:spPr>
        <p:txBody>
          <a:bodyPr lIns="91416" tIns="45709" rIns="91416" bIns="45709" anchor="ctr"/>
          <a:lstStyle/>
          <a:p>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Believing the resurrection leads to </a:t>
            </a:r>
            <a:r>
              <a:rPr lang="en-US" sz="6600" b="1" kern="1200" dirty="0">
                <a:solidFill>
                  <a:srgbClr val="FFFF00"/>
                </a:solidFill>
                <a:effectLst>
                  <a:glow rad="228600">
                    <a:schemeClr val="tx1">
                      <a:alpha val="75000"/>
                    </a:schemeClr>
                  </a:glow>
                </a:effectLst>
                <a:latin typeface="Arial" charset="0"/>
                <a:ea typeface="ヒラギノ角ゴ Pro W3" charset="0"/>
                <a:cs typeface="ヒラギノ角ゴ Pro W3" charset="0"/>
              </a:rPr>
              <a:t>hope</a:t>
            </a:r>
            <a:r>
              <a:rPr lang="en-US" sz="66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 </a:t>
            </a:r>
            <a:r>
              <a:rPr lang="en-US" sz="4800" b="1" kern="1200" dirty="0">
                <a:solidFill>
                  <a:srgbClr val="FFFFFF"/>
                </a:solidFill>
                <a:effectLst>
                  <a:glow rad="228600">
                    <a:schemeClr val="tx1">
                      <a:alpha val="75000"/>
                    </a:schemeClr>
                  </a:glow>
                </a:effectLst>
                <a:latin typeface="Arial" charset="0"/>
                <a:ea typeface="ヒラギノ角ゴ Pro W3" charset="0"/>
                <a:cs typeface="ヒラギノ角ゴ Pro W3" charset="0"/>
              </a:rPr>
              <a:t>(15:20-28)</a:t>
            </a:r>
          </a:p>
        </p:txBody>
      </p:sp>
      <p:sp>
        <p:nvSpPr>
          <p:cNvPr id="6" name="Title 2"/>
          <p:cNvSpPr txBox="1">
            <a:spLocks/>
          </p:cNvSpPr>
          <p:nvPr/>
        </p:nvSpPr>
        <p:spPr bwMode="auto">
          <a:xfrm>
            <a:off x="971600" y="22098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Hope for resurrection (15:20-23)</a:t>
            </a:r>
          </a:p>
        </p:txBody>
      </p:sp>
      <p:sp>
        <p:nvSpPr>
          <p:cNvPr id="7" name="Title 2"/>
          <p:cNvSpPr txBox="1">
            <a:spLocks/>
          </p:cNvSpPr>
          <p:nvPr/>
        </p:nvSpPr>
        <p:spPr bwMode="auto">
          <a:xfrm>
            <a:off x="971600" y="28956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Will reign with Christ (15:24-27a)</a:t>
            </a:r>
          </a:p>
        </p:txBody>
      </p:sp>
      <p:sp>
        <p:nvSpPr>
          <p:cNvPr id="8" name="Title 2"/>
          <p:cNvSpPr txBox="1">
            <a:spLocks/>
          </p:cNvSpPr>
          <p:nvPr/>
        </p:nvSpPr>
        <p:spPr bwMode="auto">
          <a:xfrm>
            <a:off x="971600" y="3581400"/>
            <a:ext cx="8172400" cy="914400"/>
          </a:xfrm>
          <a:prstGeom prst="rect">
            <a:avLst/>
          </a:prstGeom>
          <a:noFill/>
          <a:ln w="9525">
            <a:noFill/>
            <a:miter lim="800000"/>
            <a:headEnd/>
            <a:tailEnd/>
          </a:ln>
        </p:spPr>
        <p:txBody>
          <a:bodyPr lIns="91416" tIns="45709" rIns="91416" bIns="45709" anchor="ctr"/>
          <a:lstStyle>
            <a:defPPr>
              <a:defRPr lang="en-US"/>
            </a:defPPr>
            <a:lvl1pPr algn="l" eaLnBrk="0" hangingPunct="0">
              <a:defRPr sz="4000">
                <a:solidFill>
                  <a:srgbClr val="FFFFFF"/>
                </a:solidFill>
                <a:effectLst>
                  <a:glow rad="228600">
                    <a:schemeClr val="tx1">
                      <a:alpha val="75000"/>
                    </a:schemeClr>
                  </a:glow>
                </a:effectLst>
                <a:ea typeface="ヒラギノ角ゴ Pro W3" charset="0"/>
                <a:cs typeface="ヒラギノ角ゴ Pro W3" charset="0"/>
              </a:defRPr>
            </a:lvl1pPr>
            <a:lvl2pPr marL="37931725" indent="-37474525" eaLnBrk="0" hangingPunct="0"/>
            <a:lvl3pPr eaLnBrk="0" hangingPunct="0"/>
            <a:lvl4pPr eaLnBrk="0" hangingPunct="0"/>
            <a:lvl5pPr eaLnBrk="0" hangingPunct="0"/>
            <a:lvl6pPr marL="457200" eaLnBrk="0" fontAlgn="base" hangingPunct="0">
              <a:spcBef>
                <a:spcPct val="0"/>
              </a:spcBef>
              <a:spcAft>
                <a:spcPct val="0"/>
              </a:spcAft>
            </a:lvl6pPr>
            <a:lvl7pPr marL="914400" eaLnBrk="0" fontAlgn="base" hangingPunct="0">
              <a:spcBef>
                <a:spcPct val="0"/>
              </a:spcBef>
              <a:spcAft>
                <a:spcPct val="0"/>
              </a:spcAft>
            </a:lvl7pPr>
            <a:lvl8pPr marL="1371600" eaLnBrk="0" fontAlgn="base" hangingPunct="0">
              <a:spcBef>
                <a:spcPct val="0"/>
              </a:spcBef>
              <a:spcAft>
                <a:spcPct val="0"/>
              </a:spcAft>
            </a:lvl8pPr>
            <a:lvl9pPr marL="1828800" eaLnBrk="0" fontAlgn="base" hangingPunct="0">
              <a:spcBef>
                <a:spcPct val="0"/>
              </a:spcBef>
              <a:spcAft>
                <a:spcPct val="0"/>
              </a:spcAft>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28600">
                    <a:srgbClr val="000000">
                      <a:alpha val="75000"/>
                    </a:srgbClr>
                  </a:glow>
                </a:effectLst>
                <a:uLnTx/>
                <a:uFillTx/>
                <a:latin typeface="Arial" charset="0"/>
                <a:ea typeface="ヒラギノ角ゴ Pro W3" charset="0"/>
              </a:rPr>
              <a:t>• Kingdom over all (15:27b-28)</a:t>
            </a:r>
          </a:p>
        </p:txBody>
      </p:sp>
    </p:spTree>
    <p:extLst>
      <p:ext uri="{BB962C8B-B14F-4D97-AF65-F5344CB8AC3E}">
        <p14:creationId xmlns:p14="http://schemas.microsoft.com/office/powerpoint/2010/main" val="206882861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Content Placeholder 4" descr="rapture3.jpg"/>
          <p:cNvPicPr>
            <a:picLocks noChangeAspect="1"/>
          </p:cNvPicPr>
          <p:nvPr/>
        </p:nvPicPr>
        <p:blipFill>
          <a:blip r:embed="rId4" cstate="screen">
            <a:extLst>
              <a:ext uri="{28A0092B-C50C-407E-A947-70E740481C1C}">
                <a14:useLocalDpi xmlns:a14="http://schemas.microsoft.com/office/drawing/2010/main"/>
              </a:ext>
            </a:extLst>
          </a:blip>
          <a:srcRect l="-1421" r="-32"/>
          <a:stretch>
            <a:fillRect/>
          </a:stretch>
        </p:blipFill>
        <p:spPr bwMode="auto">
          <a:xfrm>
            <a:off x="-152400" y="0"/>
            <a:ext cx="927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31746" name="Title 1"/>
          <p:cNvSpPr>
            <a:spLocks noGrp="1"/>
          </p:cNvSpPr>
          <p:nvPr>
            <p:ph type="ctrTitle"/>
          </p:nvPr>
        </p:nvSpPr>
        <p:spPr>
          <a:xfrm>
            <a:off x="0" y="4572000"/>
            <a:ext cx="9144000" cy="2286000"/>
          </a:xfrm>
          <a:effectLst>
            <a:outerShdw blurRad="50800" dist="38100" dir="2700000">
              <a:srgbClr val="000000">
                <a:alpha val="43000"/>
              </a:srgbClr>
            </a:outerShdw>
          </a:effectLst>
        </p:spPr>
        <p:txBody>
          <a:bodyPr/>
          <a:lstStyle/>
          <a:p>
            <a:r>
              <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Since Christ rose, you will too!  So </a:t>
            </a:r>
            <a:r>
              <a:rPr lang="en-US" b="1" dirty="0">
                <a:solidFill>
                  <a:srgbClr val="FFFF00"/>
                </a:solidFill>
                <a:effectLst>
                  <a:outerShdw blurRad="38100" dist="38100" dir="2700000" algn="tl">
                    <a:srgbClr val="000000">
                      <a:alpha val="43137"/>
                    </a:srgbClr>
                  </a:outerShdw>
                </a:effectLst>
                <a:latin typeface="Arial" charset="0"/>
                <a:ea typeface="ヒラギノ角ゴ Pro W3" charset="0"/>
                <a:cs typeface="ヒラギノ角ゴ Pro W3" charset="0"/>
              </a:rPr>
              <a:t>live like </a:t>
            </a:r>
            <a:r>
              <a:rPr lang="en-US" b="1" dirty="0">
                <a:solidFill>
                  <a:schemeClr val="bg1"/>
                </a:solidFill>
                <a:effectLst>
                  <a:outerShdw blurRad="38100" dist="38100" dir="2700000" algn="tl">
                    <a:srgbClr val="000000">
                      <a:alpha val="43137"/>
                    </a:srgbClr>
                  </a:outerShdw>
                </a:effectLst>
                <a:latin typeface="Arial" charset="0"/>
                <a:ea typeface="ヒラギノ角ゴ Pro W3" charset="0"/>
                <a:cs typeface="ヒラギノ角ゴ Pro W3" charset="0"/>
              </a:rPr>
              <a:t>it!</a:t>
            </a:r>
          </a:p>
        </p:txBody>
      </p:sp>
      <p:sp>
        <p:nvSpPr>
          <p:cNvPr id="3" name="Title 1"/>
          <p:cNvSpPr txBox="1">
            <a:spLocks/>
          </p:cNvSpPr>
          <p:nvPr/>
        </p:nvSpPr>
        <p:spPr bwMode="auto">
          <a:xfrm>
            <a:off x="0" y="0"/>
            <a:ext cx="9144000" cy="762000"/>
          </a:xfrm>
          <a:prstGeom prst="rect">
            <a:avLst/>
          </a:prstGeom>
          <a:noFill/>
          <a:ln w="9525">
            <a:noFill/>
            <a:miter lim="800000"/>
            <a:headEnd/>
            <a:tailEnd/>
          </a:ln>
          <a:effectLst>
            <a:outerShdw blurRad="50800" dist="38100" dir="2700000">
              <a:srgbClr val="000000">
                <a:alpha val="43000"/>
              </a:srgbClr>
            </a:outerShdw>
          </a:effectLst>
        </p:spPr>
        <p:txBody>
          <a:bodyPr lIns="91416" tIns="45709" rIns="91416" bIns="45709" anchor="ct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charset="0"/>
                <a:ea typeface="ヒラギノ角ゴ Pro W3" charset="0"/>
                <a:cs typeface="ヒラギノ角ゴ Pro W3" charset="0"/>
              </a:rPr>
              <a:t>The Main Idea of 1 Corinthians 15</a:t>
            </a:r>
          </a:p>
        </p:txBody>
      </p:sp>
    </p:spTree>
    <p:extLst>
      <p:ext uri="{BB962C8B-B14F-4D97-AF65-F5344CB8AC3E}">
        <p14:creationId xmlns:p14="http://schemas.microsoft.com/office/powerpoint/2010/main" val="275506460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16</a:t>
            </a:r>
          </a:p>
        </p:txBody>
      </p:sp>
    </p:spTree>
    <p:extLst>
      <p:ext uri="{BB962C8B-B14F-4D97-AF65-F5344CB8AC3E}">
        <p14:creationId xmlns:p14="http://schemas.microsoft.com/office/powerpoint/2010/main" val="158419252"/>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6690" name="Picture 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4958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6691" name="Rectangle 4"/>
          <p:cNvSpPr>
            <a:spLocks noChangeArrowheads="1"/>
          </p:cNvSpPr>
          <p:nvPr/>
        </p:nvSpPr>
        <p:spPr bwMode="auto">
          <a:xfrm>
            <a:off x="4495800" y="0"/>
            <a:ext cx="4648200" cy="6858000"/>
          </a:xfrm>
          <a:prstGeom prst="rect">
            <a:avLst/>
          </a:prstGeom>
          <a:gradFill rotWithShape="0">
            <a:gsLst>
              <a:gs pos="0">
                <a:srgbClr val="664B19"/>
              </a:gs>
              <a:gs pos="100000">
                <a:srgbClr val="DCA135"/>
              </a:gs>
            </a:gsLst>
            <a:lin ang="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nchor="ctr"/>
          <a:lstStyle/>
          <a:p>
            <a:pPr eaLnBrk="0" hangingPunct="0"/>
            <a:endParaRPr lang="en-US" b="0">
              <a:solidFill>
                <a:srgbClr val="000000"/>
              </a:solidFill>
            </a:endParaRPr>
          </a:p>
        </p:txBody>
      </p:sp>
      <p:sp>
        <p:nvSpPr>
          <p:cNvPr id="195586" name="Rectangle 2"/>
          <p:cNvSpPr>
            <a:spLocks noGrp="1" noChangeArrowheads="1"/>
          </p:cNvSpPr>
          <p:nvPr>
            <p:ph type="title" idx="4294967295"/>
          </p:nvPr>
        </p:nvSpPr>
        <p:spPr>
          <a:xfrm>
            <a:off x="4572000" y="152400"/>
            <a:ext cx="4572000" cy="6705600"/>
          </a:xfrm>
          <a:effectLst/>
        </p:spPr>
        <p:txBody>
          <a:bodyPr/>
          <a:lstStyle/>
          <a:p>
            <a:pPr eaLnBrk="1" hangingPunct="1"/>
            <a:r>
              <a:rPr lang="en-US" sz="6000" b="1" dirty="0">
                <a:solidFill>
                  <a:schemeClr val="bg1"/>
                </a:solidFill>
                <a:effectLst>
                  <a:glow rad="279400">
                    <a:schemeClr val="tx1"/>
                  </a:glow>
                </a:effectLst>
                <a:latin typeface="Arial Bold Italic" charset="0"/>
                <a:ea typeface="ＭＳ Ｐゴシック" charset="0"/>
                <a:cs typeface="ＭＳ Ｐゴシック" charset="0"/>
              </a:rPr>
              <a:t>How to advance the gospel during transition…</a:t>
            </a:r>
          </a:p>
        </p:txBody>
      </p:sp>
    </p:spTree>
    <p:extLst>
      <p:ext uri="{BB962C8B-B14F-4D97-AF65-F5344CB8AC3E}">
        <p14:creationId xmlns:p14="http://schemas.microsoft.com/office/powerpoint/2010/main" val="726994229"/>
      </p:ext>
    </p:extLst>
  </p:cSld>
  <p:clrMapOvr>
    <a:masterClrMapping/>
  </p:clrMapOvr>
  <p:transition>
    <p:cut/>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6" name="Rectangle 2"/>
          <p:cNvSpPr>
            <a:spLocks noGrp="1" noChangeArrowheads="1"/>
          </p:cNvSpPr>
          <p:nvPr>
            <p:ph type="title"/>
          </p:nvPr>
        </p:nvSpPr>
        <p:spPr>
          <a:xfrm>
            <a:off x="457200" y="274638"/>
            <a:ext cx="8229600" cy="868362"/>
          </a:xfrm>
          <a:solidFill>
            <a:srgbClr val="2B2180"/>
          </a:solidFill>
        </p:spPr>
        <p:txBody>
          <a:bodyPr/>
          <a:lstStyle/>
          <a:p>
            <a:r>
              <a:rPr lang="en-US" dirty="0">
                <a:solidFill>
                  <a:schemeClr val="bg1"/>
                </a:solidFill>
                <a:latin typeface="Arial" charset="0"/>
                <a:ea typeface="ＭＳ Ｐゴシック" charset="0"/>
                <a:cs typeface="ＭＳ Ｐゴシック" charset="0"/>
              </a:rPr>
              <a:t>Main Idea of </a:t>
            </a:r>
            <a:r>
              <a:rPr lang="en-US">
                <a:solidFill>
                  <a:schemeClr val="bg1"/>
                </a:solidFill>
                <a:latin typeface="Arial" charset="0"/>
                <a:ea typeface="ＭＳ Ｐゴシック" charset="0"/>
                <a:cs typeface="ＭＳ Ｐゴシック" charset="0"/>
              </a:rPr>
              <a:t>1 Corinthians 16</a:t>
            </a:r>
            <a:endParaRPr lang="en-US">
              <a:latin typeface="Arial" charset="0"/>
              <a:ea typeface="ＭＳ Ｐゴシック" charset="0"/>
              <a:cs typeface="ＭＳ Ｐゴシック" charset="0"/>
            </a:endParaRPr>
          </a:p>
        </p:txBody>
      </p:sp>
      <p:sp>
        <p:nvSpPr>
          <p:cNvPr id="646147" name="Rectangle 8"/>
          <p:cNvSpPr>
            <a:spLocks noChangeArrowheads="1"/>
          </p:cNvSpPr>
          <p:nvPr/>
        </p:nvSpPr>
        <p:spPr bwMode="auto">
          <a:xfrm>
            <a:off x="457200" y="1295405"/>
            <a:ext cx="8229600" cy="8683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dirty="0">
                <a:ln>
                  <a:noFill/>
                </a:ln>
                <a:solidFill>
                  <a:srgbClr val="000000"/>
                </a:solidFill>
                <a:effectLst/>
                <a:uLnTx/>
                <a:uFillTx/>
                <a:latin typeface="Arial" charset="0"/>
                <a:ea typeface="ＭＳ Ｐゴシック" charset="0"/>
              </a:rPr>
              <a:t>Advance the gospel by…</a:t>
            </a:r>
          </a:p>
        </p:txBody>
      </p:sp>
      <p:grpSp>
        <p:nvGrpSpPr>
          <p:cNvPr id="2" name="Group 11"/>
          <p:cNvGrpSpPr>
            <a:grpSpLocks/>
          </p:cNvGrpSpPr>
          <p:nvPr/>
        </p:nvGrpSpPr>
        <p:grpSpPr bwMode="auto">
          <a:xfrm>
            <a:off x="331788" y="2209800"/>
            <a:ext cx="5230812" cy="4270375"/>
            <a:chOff x="209" y="1392"/>
            <a:chExt cx="3295" cy="2690"/>
          </a:xfrm>
        </p:grpSpPr>
        <p:pic>
          <p:nvPicPr>
            <p:cNvPr id="646152" name="Picture 6" descr="giving-hand"/>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flipH="1">
              <a:off x="209" y="1884"/>
              <a:ext cx="3295" cy="21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3" name="Rectangle 9"/>
            <p:cNvSpPr>
              <a:spLocks noChangeArrowheads="1"/>
            </p:cNvSpPr>
            <p:nvPr/>
          </p:nvSpPr>
          <p:spPr bwMode="auto">
            <a:xfrm>
              <a:off x="1008"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a:ln>
                    <a:noFill/>
                  </a:ln>
                  <a:solidFill>
                    <a:srgbClr val="2B2180"/>
                  </a:solidFill>
                  <a:effectLst/>
                  <a:uLnTx/>
                  <a:uFillTx/>
                  <a:latin typeface="Arial" charset="0"/>
                  <a:ea typeface="ＭＳ Ｐゴシック" charset="0"/>
                </a:rPr>
                <a:t>giving</a:t>
              </a:r>
              <a:r>
                <a:rPr kumimoji="0" lang="en-US" sz="4400" i="0" u="none" strike="noStrike" kern="1200" cap="none" spc="0" normalizeH="0" baseline="0" noProof="0">
                  <a:ln>
                    <a:noFill/>
                  </a:ln>
                  <a:solidFill>
                    <a:srgbClr val="000000"/>
                  </a:solidFill>
                  <a:effectLst/>
                  <a:uLnTx/>
                  <a:uFillTx/>
                  <a:latin typeface="Arial" charset="0"/>
                  <a:ea typeface="ＭＳ Ｐゴシック" charset="0"/>
                </a:rPr>
                <a:t> and…</a:t>
              </a:r>
            </a:p>
          </p:txBody>
        </p:sp>
      </p:grpSp>
      <p:grpSp>
        <p:nvGrpSpPr>
          <p:cNvPr id="3" name="Group 12"/>
          <p:cNvGrpSpPr>
            <a:grpSpLocks/>
          </p:cNvGrpSpPr>
          <p:nvPr/>
        </p:nvGrpSpPr>
        <p:grpSpPr bwMode="auto">
          <a:xfrm>
            <a:off x="5257800" y="2209801"/>
            <a:ext cx="3733800" cy="4267200"/>
            <a:chOff x="3312" y="1392"/>
            <a:chExt cx="2352" cy="2688"/>
          </a:xfrm>
        </p:grpSpPr>
        <p:pic>
          <p:nvPicPr>
            <p:cNvPr id="646150" name="Picture 7" descr="GivetoGodsFamilyFirs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598" y="1872"/>
              <a:ext cx="1781" cy="2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6151" name="Rectangle 10"/>
            <p:cNvSpPr>
              <a:spLocks noChangeArrowheads="1"/>
            </p:cNvSpPr>
            <p:nvPr/>
          </p:nvSpPr>
          <p:spPr bwMode="auto">
            <a:xfrm>
              <a:off x="3312" y="1392"/>
              <a:ext cx="2352" cy="5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i="0" u="none" strike="noStrike" kern="1200" cap="none" spc="0" normalizeH="0" baseline="0" noProof="0">
                  <a:ln>
                    <a:noFill/>
                  </a:ln>
                  <a:solidFill>
                    <a:srgbClr val="2B2180"/>
                  </a:solidFill>
                  <a:effectLst/>
                  <a:uLnTx/>
                  <a:uFillTx/>
                  <a:latin typeface="Arial" charset="0"/>
                  <a:ea typeface="ＭＳ Ｐゴシック" charset="0"/>
                </a:rPr>
                <a:t>teamwork</a:t>
              </a:r>
              <a:endParaRPr kumimoji="0" lang="en-US" sz="4400" i="0" u="none" strike="noStrike" kern="1200" cap="none" spc="0" normalizeH="0" baseline="0" noProof="0">
                <a:ln>
                  <a:noFill/>
                </a:ln>
                <a:solidFill>
                  <a:srgbClr val="000000"/>
                </a:solidFill>
                <a:effectLst/>
                <a:uLnTx/>
                <a:uFillTx/>
                <a:latin typeface="Arial" charset="0"/>
                <a:ea typeface="ＭＳ Ｐゴシック" charset="0"/>
              </a:endParaRPr>
            </a:p>
          </p:txBody>
        </p:sp>
      </p:grpSp>
    </p:spTree>
    <p:extLst>
      <p:ext uri="{BB962C8B-B14F-4D97-AF65-F5344CB8AC3E}">
        <p14:creationId xmlns:p14="http://schemas.microsoft.com/office/powerpoint/2010/main" val="21684196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2500942390"/>
      </p:ext>
    </p:extLst>
  </p:cSld>
  <p:clrMapOvr>
    <a:masterClrMapping/>
  </p:clrMapOvr>
  <p:transition/>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23134116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12"/>
          <p:cNvSpPr>
            <a:spLocks noGrp="1" noChangeArrowheads="1"/>
          </p:cNvSpPr>
          <p:nvPr>
            <p:ph type="title" idx="4294967295"/>
          </p:nvPr>
        </p:nvSpPr>
        <p:spPr/>
        <p:txBody>
          <a:bodyPr/>
          <a:lstStyle/>
          <a:p>
            <a:pPr eaLnBrk="1" hangingPunct="1"/>
            <a:r>
              <a:rPr lang="en-US">
                <a:latin typeface="Times New Roman" charset="0"/>
                <a:ea typeface="ＭＳ Ｐゴシック" charset="0"/>
                <a:cs typeface="ＭＳ Ｐゴシック" charset="0"/>
              </a:rPr>
              <a:t>Origin &amp; Destination</a:t>
            </a:r>
          </a:p>
        </p:txBody>
      </p:sp>
      <p:pic>
        <p:nvPicPr>
          <p:cNvPr id="186371" name="Picture 2" descr="38 3rd MJ"/>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539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2" name="Text Box 3"/>
          <p:cNvSpPr txBox="1">
            <a:spLocks noChangeArrowheads="1"/>
          </p:cNvSpPr>
          <p:nvPr/>
        </p:nvSpPr>
        <p:spPr bwMode="auto">
          <a:xfrm>
            <a:off x="8396288" y="152400"/>
            <a:ext cx="692150" cy="4572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t>157</a:t>
            </a:r>
            <a:endParaRPr lang="en-US" b="0"/>
          </a:p>
        </p:txBody>
      </p:sp>
      <p:sp>
        <p:nvSpPr>
          <p:cNvPr id="186373" name="Text Box 6"/>
          <p:cNvSpPr txBox="1">
            <a:spLocks noChangeArrowheads="1"/>
          </p:cNvSpPr>
          <p:nvPr/>
        </p:nvSpPr>
        <p:spPr bwMode="auto">
          <a:xfrm>
            <a:off x="304800" y="152400"/>
            <a:ext cx="8048625" cy="519113"/>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ltLang="zh-CN" sz="2800">
                <a:solidFill>
                  <a:srgbClr val="FFFFFF"/>
                </a:solidFill>
                <a:ea typeface="SimSun" charset="0"/>
                <a:cs typeface="SimSun" charset="0"/>
              </a:rPr>
              <a:t>1 Corinthians on the Third Missionary Journey</a:t>
            </a:r>
          </a:p>
        </p:txBody>
      </p:sp>
      <p:sp>
        <p:nvSpPr>
          <p:cNvPr id="51207" name="Text Box 7"/>
          <p:cNvSpPr txBox="1">
            <a:spLocks noChangeArrowheads="1"/>
          </p:cNvSpPr>
          <p:nvPr/>
        </p:nvSpPr>
        <p:spPr bwMode="auto">
          <a:xfrm>
            <a:off x="2590800" y="3048000"/>
            <a:ext cx="1454150"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Origin:</a:t>
            </a:r>
          </a:p>
          <a:p>
            <a:pPr eaLnBrk="1" hangingPunct="1"/>
            <a:r>
              <a:rPr lang="en-US">
                <a:solidFill>
                  <a:schemeClr val="bg1"/>
                </a:solidFill>
              </a:rPr>
              <a:t>Ephesus</a:t>
            </a:r>
          </a:p>
        </p:txBody>
      </p:sp>
      <p:sp>
        <p:nvSpPr>
          <p:cNvPr id="51208" name="Text Box 8"/>
          <p:cNvSpPr txBox="1">
            <a:spLocks noChangeArrowheads="1"/>
          </p:cNvSpPr>
          <p:nvPr/>
        </p:nvSpPr>
        <p:spPr bwMode="auto">
          <a:xfrm>
            <a:off x="36513" y="3048000"/>
            <a:ext cx="1944687" cy="822325"/>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Destination:</a:t>
            </a:r>
          </a:p>
          <a:p>
            <a:pPr eaLnBrk="1" hangingPunct="1"/>
            <a:r>
              <a:rPr lang="en-US">
                <a:solidFill>
                  <a:schemeClr val="bg1"/>
                </a:solidFill>
              </a:rPr>
              <a:t>Corinth</a:t>
            </a:r>
          </a:p>
        </p:txBody>
      </p:sp>
      <p:sp>
        <p:nvSpPr>
          <p:cNvPr id="51209" name="AutoShape 9"/>
          <p:cNvSpPr>
            <a:spLocks noChangeArrowheads="1"/>
          </p:cNvSpPr>
          <p:nvPr/>
        </p:nvSpPr>
        <p:spPr bwMode="auto">
          <a:xfrm>
            <a:off x="2743200" y="26670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0" name="AutoShape 10"/>
          <p:cNvSpPr>
            <a:spLocks noChangeArrowheads="1"/>
          </p:cNvSpPr>
          <p:nvPr/>
        </p:nvSpPr>
        <p:spPr bwMode="auto">
          <a:xfrm>
            <a:off x="228600" y="2438400"/>
            <a:ext cx="457200" cy="228600"/>
          </a:xfrm>
          <a:prstGeom prst="irregularSeal2">
            <a:avLst/>
          </a:prstGeom>
          <a:solidFill>
            <a:srgbClr val="FFFF00"/>
          </a:solidFill>
          <a:ln w="9525">
            <a:solidFill>
              <a:schemeClr val="tx1"/>
            </a:solidFill>
            <a:miter lim="800000"/>
            <a:headEnd/>
            <a:tailEnd/>
          </a:ln>
        </p:spPr>
        <p:txBody>
          <a:bodyPr wrap="none" anchor="ctr"/>
          <a:lstStyle/>
          <a:p>
            <a:endParaRPr lang="en-US"/>
          </a:p>
        </p:txBody>
      </p:sp>
      <p:sp>
        <p:nvSpPr>
          <p:cNvPr id="51211" name="AutoShape 11"/>
          <p:cNvSpPr>
            <a:spLocks noChangeArrowheads="1"/>
          </p:cNvSpPr>
          <p:nvPr/>
        </p:nvSpPr>
        <p:spPr bwMode="auto">
          <a:xfrm rot="10800000" flipV="1">
            <a:off x="381000" y="1828800"/>
            <a:ext cx="2743200" cy="685800"/>
          </a:xfrm>
          <a:prstGeom prst="curvedDownArrow">
            <a:avLst>
              <a:gd name="adj1" fmla="val 80000"/>
              <a:gd name="adj2" fmla="val 160000"/>
              <a:gd name="adj3" fmla="val 33333"/>
            </a:avLst>
          </a:prstGeom>
          <a:solidFill>
            <a:srgbClr val="FFFF00"/>
          </a:solidFill>
          <a:ln w="9525">
            <a:solidFill>
              <a:schemeClr val="tx1"/>
            </a:solidFill>
            <a:miter lim="800000"/>
            <a:headEnd/>
            <a:tailEnd/>
          </a:ln>
        </p:spPr>
        <p:txBody>
          <a:bodyPr wrap="none" anchor="ctr"/>
          <a:lstStyle/>
          <a:p>
            <a:endParaRPr lang="en-US"/>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51207"/>
                                        </p:tgtEl>
                                        <p:attrNameLst>
                                          <p:attrName>style.visibility</p:attrName>
                                        </p:attrNameLst>
                                      </p:cBhvr>
                                      <p:to>
                                        <p:strVal val="visible"/>
                                      </p:to>
                                    </p:set>
                                    <p:anim calcmode="lin" valueType="num">
                                      <p:cBhvr>
                                        <p:cTn id="7" dur="1000" fill="hold"/>
                                        <p:tgtEl>
                                          <p:spTgt spid="51207"/>
                                        </p:tgtEl>
                                        <p:attrNameLst>
                                          <p:attrName>ppt_w</p:attrName>
                                        </p:attrNameLst>
                                      </p:cBhvr>
                                      <p:tavLst>
                                        <p:tav tm="0">
                                          <p:val>
                                            <p:fltVal val="0"/>
                                          </p:val>
                                        </p:tav>
                                        <p:tav tm="100000">
                                          <p:val>
                                            <p:strVal val="#ppt_w"/>
                                          </p:val>
                                        </p:tav>
                                      </p:tavLst>
                                    </p:anim>
                                    <p:anim calcmode="lin" valueType="num">
                                      <p:cBhvr>
                                        <p:cTn id="8" dur="1000" fill="hold"/>
                                        <p:tgtEl>
                                          <p:spTgt spid="51207"/>
                                        </p:tgtEl>
                                        <p:attrNameLst>
                                          <p:attrName>ppt_h</p:attrName>
                                        </p:attrNameLst>
                                      </p:cBhvr>
                                      <p:tavLst>
                                        <p:tav tm="0">
                                          <p:val>
                                            <p:fltVal val="0"/>
                                          </p:val>
                                        </p:tav>
                                        <p:tav tm="100000">
                                          <p:val>
                                            <p:strVal val="#ppt_h"/>
                                          </p:val>
                                        </p:tav>
                                      </p:tavLst>
                                    </p:anim>
                                    <p:anim calcmode="lin" valueType="num">
                                      <p:cBhvr>
                                        <p:cTn id="9" dur="1000" fill="hold"/>
                                        <p:tgtEl>
                                          <p:spTgt spid="51207"/>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1207"/>
                                        </p:tgtEl>
                                        <p:attrNameLst>
                                          <p:attrName>ppt_y</p:attrName>
                                        </p:attrNameLst>
                                      </p:cBhvr>
                                      <p:tavLst>
                                        <p:tav tm="0" fmla="#ppt_y+(sin(-2*pi*(1-$))*-#ppt_x+cos(-2*pi*(1-$))*(1-#ppt_y))*(1-$)">
                                          <p:val>
                                            <p:fltVal val="0"/>
                                          </p:val>
                                        </p:tav>
                                        <p:tav tm="100000">
                                          <p:val>
                                            <p:fltVal val="1"/>
                                          </p:val>
                                        </p:tav>
                                      </p:tavLst>
                                    </p:anim>
                                  </p:childTnLst>
                                </p:cTn>
                              </p:par>
                              <p:par>
                                <p:cTn id="11" presetID="15" presetClass="entr" presetSubtype="0" fill="hold" grpId="0" nodeType="withEffect">
                                  <p:stCondLst>
                                    <p:cond delay="0"/>
                                  </p:stCondLst>
                                  <p:childTnLst>
                                    <p:set>
                                      <p:cBhvr>
                                        <p:cTn id="12" dur="1" fill="hold">
                                          <p:stCondLst>
                                            <p:cond delay="0"/>
                                          </p:stCondLst>
                                        </p:cTn>
                                        <p:tgtEl>
                                          <p:spTgt spid="51209"/>
                                        </p:tgtEl>
                                        <p:attrNameLst>
                                          <p:attrName>style.visibility</p:attrName>
                                        </p:attrNameLst>
                                      </p:cBhvr>
                                      <p:to>
                                        <p:strVal val="visible"/>
                                      </p:to>
                                    </p:set>
                                    <p:anim calcmode="lin" valueType="num">
                                      <p:cBhvr>
                                        <p:cTn id="13" dur="1000" fill="hold"/>
                                        <p:tgtEl>
                                          <p:spTgt spid="51209"/>
                                        </p:tgtEl>
                                        <p:attrNameLst>
                                          <p:attrName>ppt_w</p:attrName>
                                        </p:attrNameLst>
                                      </p:cBhvr>
                                      <p:tavLst>
                                        <p:tav tm="0">
                                          <p:val>
                                            <p:fltVal val="0"/>
                                          </p:val>
                                        </p:tav>
                                        <p:tav tm="100000">
                                          <p:val>
                                            <p:strVal val="#ppt_w"/>
                                          </p:val>
                                        </p:tav>
                                      </p:tavLst>
                                    </p:anim>
                                    <p:anim calcmode="lin" valueType="num">
                                      <p:cBhvr>
                                        <p:cTn id="14" dur="1000" fill="hold"/>
                                        <p:tgtEl>
                                          <p:spTgt spid="51209"/>
                                        </p:tgtEl>
                                        <p:attrNameLst>
                                          <p:attrName>ppt_h</p:attrName>
                                        </p:attrNameLst>
                                      </p:cBhvr>
                                      <p:tavLst>
                                        <p:tav tm="0">
                                          <p:val>
                                            <p:fltVal val="0"/>
                                          </p:val>
                                        </p:tav>
                                        <p:tav tm="100000">
                                          <p:val>
                                            <p:strVal val="#ppt_h"/>
                                          </p:val>
                                        </p:tav>
                                      </p:tavLst>
                                    </p:anim>
                                    <p:anim calcmode="lin" valueType="num">
                                      <p:cBhvr>
                                        <p:cTn id="15" dur="1000" fill="hold"/>
                                        <p:tgtEl>
                                          <p:spTgt spid="51209"/>
                                        </p:tgtEl>
                                        <p:attrNameLst>
                                          <p:attrName>ppt_x</p:attrName>
                                        </p:attrNameLst>
                                      </p:cBhvr>
                                      <p:tavLst>
                                        <p:tav tm="0" fmla="#ppt_x+(cos(-2*pi*(1-$))*-#ppt_x-sin(-2*pi*(1-$))*(1-#ppt_y))*(1-$)">
                                          <p:val>
                                            <p:fltVal val="0"/>
                                          </p:val>
                                        </p:tav>
                                        <p:tav tm="100000">
                                          <p:val>
                                            <p:fltVal val="1"/>
                                          </p:val>
                                        </p:tav>
                                      </p:tavLst>
                                    </p:anim>
                                    <p:anim calcmode="lin" valueType="num">
                                      <p:cBhvr>
                                        <p:cTn id="16" dur="1000" fill="hold"/>
                                        <p:tgtEl>
                                          <p:spTgt spid="5120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2" fill="hold" grpId="0" nodeType="clickEffect">
                                  <p:stCondLst>
                                    <p:cond delay="0"/>
                                  </p:stCondLst>
                                  <p:childTnLst>
                                    <p:set>
                                      <p:cBhvr>
                                        <p:cTn id="20" dur="1" fill="hold">
                                          <p:stCondLst>
                                            <p:cond delay="0"/>
                                          </p:stCondLst>
                                        </p:cTn>
                                        <p:tgtEl>
                                          <p:spTgt spid="51211"/>
                                        </p:tgtEl>
                                        <p:attrNameLst>
                                          <p:attrName>style.visibility</p:attrName>
                                        </p:attrNameLst>
                                      </p:cBhvr>
                                      <p:to>
                                        <p:strVal val="visible"/>
                                      </p:to>
                                    </p:set>
                                    <p:animEffect transition="in" filter="wipe(right)">
                                      <p:cBhvr>
                                        <p:cTn id="21" dur="500"/>
                                        <p:tgtEl>
                                          <p:spTgt spid="51211"/>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15" presetClass="entr" presetSubtype="0" fill="hold" grpId="0" nodeType="clickEffect">
                                  <p:stCondLst>
                                    <p:cond delay="0"/>
                                  </p:stCondLst>
                                  <p:childTnLst>
                                    <p:set>
                                      <p:cBhvr>
                                        <p:cTn id="25" dur="1" fill="hold">
                                          <p:stCondLst>
                                            <p:cond delay="0"/>
                                          </p:stCondLst>
                                        </p:cTn>
                                        <p:tgtEl>
                                          <p:spTgt spid="51210"/>
                                        </p:tgtEl>
                                        <p:attrNameLst>
                                          <p:attrName>style.visibility</p:attrName>
                                        </p:attrNameLst>
                                      </p:cBhvr>
                                      <p:to>
                                        <p:strVal val="visible"/>
                                      </p:to>
                                    </p:set>
                                    <p:anim calcmode="lin" valueType="num">
                                      <p:cBhvr>
                                        <p:cTn id="26" dur="1000" fill="hold"/>
                                        <p:tgtEl>
                                          <p:spTgt spid="51210"/>
                                        </p:tgtEl>
                                        <p:attrNameLst>
                                          <p:attrName>ppt_w</p:attrName>
                                        </p:attrNameLst>
                                      </p:cBhvr>
                                      <p:tavLst>
                                        <p:tav tm="0">
                                          <p:val>
                                            <p:fltVal val="0"/>
                                          </p:val>
                                        </p:tav>
                                        <p:tav tm="100000">
                                          <p:val>
                                            <p:strVal val="#ppt_w"/>
                                          </p:val>
                                        </p:tav>
                                      </p:tavLst>
                                    </p:anim>
                                    <p:anim calcmode="lin" valueType="num">
                                      <p:cBhvr>
                                        <p:cTn id="27" dur="1000" fill="hold"/>
                                        <p:tgtEl>
                                          <p:spTgt spid="51210"/>
                                        </p:tgtEl>
                                        <p:attrNameLst>
                                          <p:attrName>ppt_h</p:attrName>
                                        </p:attrNameLst>
                                      </p:cBhvr>
                                      <p:tavLst>
                                        <p:tav tm="0">
                                          <p:val>
                                            <p:fltVal val="0"/>
                                          </p:val>
                                        </p:tav>
                                        <p:tav tm="100000">
                                          <p:val>
                                            <p:strVal val="#ppt_h"/>
                                          </p:val>
                                        </p:tav>
                                      </p:tavLst>
                                    </p:anim>
                                    <p:anim calcmode="lin" valueType="num">
                                      <p:cBhvr>
                                        <p:cTn id="28" dur="1000" fill="hold"/>
                                        <p:tgtEl>
                                          <p:spTgt spid="51210"/>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51210"/>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grpId="0" nodeType="withEffect">
                                  <p:stCondLst>
                                    <p:cond delay="0"/>
                                  </p:stCondLst>
                                  <p:childTnLst>
                                    <p:set>
                                      <p:cBhvr>
                                        <p:cTn id="31" dur="1" fill="hold">
                                          <p:stCondLst>
                                            <p:cond delay="0"/>
                                          </p:stCondLst>
                                        </p:cTn>
                                        <p:tgtEl>
                                          <p:spTgt spid="51208"/>
                                        </p:tgtEl>
                                        <p:attrNameLst>
                                          <p:attrName>style.visibility</p:attrName>
                                        </p:attrNameLst>
                                      </p:cBhvr>
                                      <p:to>
                                        <p:strVal val="visible"/>
                                      </p:to>
                                    </p:set>
                                    <p:anim calcmode="lin" valueType="num">
                                      <p:cBhvr>
                                        <p:cTn id="32" dur="1000" fill="hold"/>
                                        <p:tgtEl>
                                          <p:spTgt spid="51208"/>
                                        </p:tgtEl>
                                        <p:attrNameLst>
                                          <p:attrName>ppt_w</p:attrName>
                                        </p:attrNameLst>
                                      </p:cBhvr>
                                      <p:tavLst>
                                        <p:tav tm="0">
                                          <p:val>
                                            <p:fltVal val="0"/>
                                          </p:val>
                                        </p:tav>
                                        <p:tav tm="100000">
                                          <p:val>
                                            <p:strVal val="#ppt_w"/>
                                          </p:val>
                                        </p:tav>
                                      </p:tavLst>
                                    </p:anim>
                                    <p:anim calcmode="lin" valueType="num">
                                      <p:cBhvr>
                                        <p:cTn id="33" dur="1000" fill="hold"/>
                                        <p:tgtEl>
                                          <p:spTgt spid="51208"/>
                                        </p:tgtEl>
                                        <p:attrNameLst>
                                          <p:attrName>ppt_h</p:attrName>
                                        </p:attrNameLst>
                                      </p:cBhvr>
                                      <p:tavLst>
                                        <p:tav tm="0">
                                          <p:val>
                                            <p:fltVal val="0"/>
                                          </p:val>
                                        </p:tav>
                                        <p:tav tm="100000">
                                          <p:val>
                                            <p:strVal val="#ppt_h"/>
                                          </p:val>
                                        </p:tav>
                                      </p:tavLst>
                                    </p:anim>
                                    <p:anim calcmode="lin" valueType="num">
                                      <p:cBhvr>
                                        <p:cTn id="34" dur="1000" fill="hold"/>
                                        <p:tgtEl>
                                          <p:spTgt spid="5120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5120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7" grpId="0" animBg="1"/>
      <p:bldP spid="51208" grpId="0" animBg="1"/>
      <p:bldP spid="51209" grpId="0" animBg="1"/>
      <p:bldP spid="51210" grpId="0" animBg="1"/>
      <p:bldP spid="51211"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2192235883"/>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s://billmuehlenberg.com/wp-content/uploads/2017/07/different.jpg">
            <a:extLst>
              <a:ext uri="{FF2B5EF4-FFF2-40B4-BE49-F238E27FC236}">
                <a16:creationId xmlns:a16="http://schemas.microsoft.com/office/drawing/2014/main" id="{3023D63E-655E-2444-8504-BAD24810B5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5146675"/>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233682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457200" rtl="0" eaLnBrk="0" fontAlgn="base" latinLnBrk="0" hangingPunct="0">
              <a:lnSpc>
                <a:spcPct val="100000"/>
              </a:lnSpc>
              <a:spcBef>
                <a:spcPct val="0"/>
              </a:spcBef>
              <a:spcAft>
                <a:spcPct val="0"/>
              </a:spcAft>
              <a:buClrTx/>
              <a:buSzTx/>
              <a:buFontTx/>
              <a:buNone/>
              <a:tabLst/>
              <a:defRPr/>
            </a:pP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r>
              <a:rPr kumimoji="0" lang="en-SG" sz="5400" b="1" i="0" u="none" strike="noStrike" kern="120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r>
              <a:rPr kumimoji="0" lang="en-SG"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 by being united, moral and selfless</a:t>
            </a:r>
            <a:endParaRPr kumimoji="0" lang="en-US" sz="54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endParaRPr>
          </a:p>
        </p:txBody>
      </p:sp>
      <p:sp>
        <p:nvSpPr>
          <p:cNvPr id="5" name="Rectangle 2">
            <a:extLst>
              <a:ext uri="{FF2B5EF4-FFF2-40B4-BE49-F238E27FC236}">
                <a16:creationId xmlns:a16="http://schemas.microsoft.com/office/drawing/2014/main" id="{B4BB4007-CDCF-5444-B408-8882AA0745AC}"/>
              </a:ext>
            </a:extLst>
          </p:cNvPr>
          <p:cNvSpPr txBox="1">
            <a:spLocks noChangeArrowheads="1"/>
          </p:cNvSpPr>
          <p:nvPr/>
        </p:nvSpPr>
        <p:spPr bwMode="auto">
          <a:xfrm>
            <a:off x="1279200" y="5920006"/>
            <a:ext cx="7512021"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0815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b="1" i="1" kern="0" dirty="0">
                <a:solidFill>
                  <a:schemeClr val="tx2"/>
                </a:solidFill>
                <a:effectLst>
                  <a:glow rad="127000">
                    <a:schemeClr val="bg1"/>
                  </a:glow>
                </a:effectLst>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2351249576"/>
      </p:ext>
    </p:extLst>
  </p:cSld>
  <p:clrMapOvr>
    <a:masterClrMapping/>
  </p:clrMapOvr>
  <p:transition/>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727386723"/>
      </p:ext>
    </p:extLst>
  </p:cSld>
  <p:clrMapOvr>
    <a:masterClrMapping/>
  </p:clrMapOvr>
  <p:transition/>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NT Preaching  •  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Get this presentation and script for free!</a:t>
            </a:r>
            <a:endParaRPr kumimoji="0" lang="en-US" sz="11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8" name="Picture 7" descr="Screen Shot 2016-02-02 at 5.41.18 PM.png"/>
          <p:cNvPicPr>
            <a:picLocks noChangeAspect="1"/>
          </p:cNvPicPr>
          <p:nvPr/>
        </p:nvPicPr>
        <p:blipFill rotWithShape="1">
          <a:blip r:embed="rId3">
            <a:extLst>
              <a:ext uri="{28A0092B-C50C-407E-A947-70E740481C1C}">
                <a14:useLocalDpi xmlns:a14="http://schemas.microsoft.com/office/drawing/2010/main" val="0"/>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363144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8898"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8899" name="Rectangle 3"/>
          <p:cNvSpPr>
            <a:spLocks noGrp="1" noChangeArrowheads="1"/>
          </p:cNvSpPr>
          <p:nvPr>
            <p:ph type="title"/>
          </p:nvPr>
        </p:nvSpPr>
        <p:spPr>
          <a:xfrm>
            <a:off x="0" y="0"/>
            <a:ext cx="9144000" cy="914400"/>
          </a:xfrm>
          <a:solidFill>
            <a:schemeClr val="tx2"/>
          </a:solidFill>
        </p:spPr>
        <p:txBody>
          <a:bodyPr/>
          <a:lstStyle/>
          <a:p>
            <a:pPr algn="ctr" eaLnBrk="1" hangingPunct="1"/>
            <a:r>
              <a:rPr lang="en-US" sz="3600">
                <a:solidFill>
                  <a:schemeClr val="bg1"/>
                </a:solidFill>
                <a:latin typeface="Arial" charset="0"/>
                <a:ea typeface="ＭＳ Ｐゴシック" charset="0"/>
                <a:cs typeface="ＭＳ Ｐゴシック" charset="0"/>
              </a:rPr>
              <a:t>Corinth: Crossroads of Immorality</a:t>
            </a:r>
          </a:p>
        </p:txBody>
      </p:sp>
      <p:sp>
        <p:nvSpPr>
          <p:cNvPr id="208900" name="AutoShape 4"/>
          <p:cNvSpPr>
            <a:spLocks noChangeArrowheads="1"/>
          </p:cNvSpPr>
          <p:nvPr/>
        </p:nvSpPr>
        <p:spPr bwMode="auto">
          <a:xfrm>
            <a:off x="3352800" y="4800600"/>
            <a:ext cx="609600" cy="457200"/>
          </a:xfrm>
          <a:prstGeom prst="irregularSeal2">
            <a:avLst/>
          </a:prstGeom>
          <a:solidFill>
            <a:srgbClr val="FFCC00"/>
          </a:solidFill>
          <a:ln w="9525">
            <a:solidFill>
              <a:schemeClr val="tx1"/>
            </a:solidFill>
            <a:miter lim="800000"/>
            <a:headEnd/>
            <a:tailEnd/>
          </a:ln>
        </p:spPr>
        <p:txBody>
          <a:bodyPr wrap="none" anchor="ctr"/>
          <a:lstStyle/>
          <a:p>
            <a:endParaRPr lang="en-US"/>
          </a:p>
        </p:txBody>
      </p:sp>
      <p:sp>
        <p:nvSpPr>
          <p:cNvPr id="48133" name="Freeform 5"/>
          <p:cNvSpPr>
            <a:spLocks/>
          </p:cNvSpPr>
          <p:nvPr/>
        </p:nvSpPr>
        <p:spPr bwMode="auto">
          <a:xfrm>
            <a:off x="-381000" y="457200"/>
            <a:ext cx="5105400" cy="5816600"/>
          </a:xfrm>
          <a:custGeom>
            <a:avLst/>
            <a:gdLst>
              <a:gd name="T0" fmla="*/ 2147483647 w 3072"/>
              <a:gd name="T1" fmla="*/ 2147483647 h 3952"/>
              <a:gd name="T2" fmla="*/ 2147483647 w 3072"/>
              <a:gd name="T3" fmla="*/ 2147483647 h 3952"/>
              <a:gd name="T4" fmla="*/ 2147483647 w 3072"/>
              <a:gd name="T5" fmla="*/ 2147483647 h 3952"/>
              <a:gd name="T6" fmla="*/ 2147483647 w 3072"/>
              <a:gd name="T7" fmla="*/ 2147483647 h 3952"/>
              <a:gd name="T8" fmla="*/ 2147483647 w 3072"/>
              <a:gd name="T9" fmla="*/ 2147483647 h 3952"/>
              <a:gd name="T10" fmla="*/ 2147483647 w 3072"/>
              <a:gd name="T11" fmla="*/ 2147483647 h 3952"/>
              <a:gd name="T12" fmla="*/ 2147483647 w 3072"/>
              <a:gd name="T13" fmla="*/ 2147483647 h 3952"/>
              <a:gd name="T14" fmla="*/ 0 w 3072"/>
              <a:gd name="T15" fmla="*/ 0 h 3952"/>
              <a:gd name="T16" fmla="*/ 0 60000 65536"/>
              <a:gd name="T17" fmla="*/ 0 60000 65536"/>
              <a:gd name="T18" fmla="*/ 0 60000 65536"/>
              <a:gd name="T19" fmla="*/ 0 60000 65536"/>
              <a:gd name="T20" fmla="*/ 0 60000 65536"/>
              <a:gd name="T21" fmla="*/ 0 60000 65536"/>
              <a:gd name="T22" fmla="*/ 0 60000 65536"/>
              <a:gd name="T23" fmla="*/ 0 60000 65536"/>
              <a:gd name="T24" fmla="*/ 0 w 3072"/>
              <a:gd name="T25" fmla="*/ 0 h 3952"/>
              <a:gd name="T26" fmla="*/ 3072 w 3072"/>
              <a:gd name="T27" fmla="*/ 3952 h 3952"/>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072" h="3952">
                <a:moveTo>
                  <a:pt x="3072" y="2928"/>
                </a:moveTo>
                <a:cubicBezTo>
                  <a:pt x="2964" y="3204"/>
                  <a:pt x="2856" y="3480"/>
                  <a:pt x="2736" y="3648"/>
                </a:cubicBezTo>
                <a:cubicBezTo>
                  <a:pt x="2616" y="3816"/>
                  <a:pt x="2456" y="3920"/>
                  <a:pt x="2352" y="3936"/>
                </a:cubicBezTo>
                <a:cubicBezTo>
                  <a:pt x="2248" y="3952"/>
                  <a:pt x="2200" y="3856"/>
                  <a:pt x="2112" y="3744"/>
                </a:cubicBezTo>
                <a:cubicBezTo>
                  <a:pt x="2024" y="3632"/>
                  <a:pt x="1888" y="3384"/>
                  <a:pt x="1824" y="3264"/>
                </a:cubicBezTo>
                <a:cubicBezTo>
                  <a:pt x="1760" y="3144"/>
                  <a:pt x="1958" y="3448"/>
                  <a:pt x="1728" y="3024"/>
                </a:cubicBezTo>
                <a:cubicBezTo>
                  <a:pt x="1498" y="2600"/>
                  <a:pt x="734" y="1224"/>
                  <a:pt x="446" y="720"/>
                </a:cubicBezTo>
                <a:cubicBezTo>
                  <a:pt x="158" y="216"/>
                  <a:pt x="79" y="108"/>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a:lstStyle/>
          <a:p>
            <a:endParaRPr lang="en-US"/>
          </a:p>
        </p:txBody>
      </p:sp>
      <p:sp>
        <p:nvSpPr>
          <p:cNvPr id="125958" name="Text Box 6"/>
          <p:cNvSpPr txBox="1">
            <a:spLocks noChangeArrowheads="1"/>
          </p:cNvSpPr>
          <p:nvPr/>
        </p:nvSpPr>
        <p:spPr bwMode="auto">
          <a:xfrm>
            <a:off x="3200400" y="5029200"/>
            <a:ext cx="1278715" cy="461665"/>
          </a:xfrm>
          <a:prstGeom prst="rect">
            <a:avLst/>
          </a:prstGeom>
          <a:noFill/>
          <a:ln w="9525">
            <a:noFill/>
            <a:miter lim="800000"/>
            <a:headEnd/>
            <a:tailEnd/>
          </a:ln>
        </p:spPr>
        <p:txBody>
          <a:bodyPr wrap="none">
            <a:spAutoFit/>
          </a:bodyPr>
          <a:lstStyle/>
          <a:p>
            <a:pPr>
              <a:defRPr/>
            </a:pPr>
            <a:r>
              <a:rPr lang="en-US" dirty="0">
                <a:effectLst>
                  <a:glow rad="165100">
                    <a:schemeClr val="bg1">
                      <a:alpha val="75000"/>
                    </a:schemeClr>
                  </a:glow>
                </a:effectLst>
                <a:latin typeface="Arial"/>
                <a:ea typeface="ＭＳ Ｐゴシック" charset="-128"/>
                <a:cs typeface="Arial"/>
              </a:rPr>
              <a:t>Corinth</a:t>
            </a:r>
          </a:p>
        </p:txBody>
      </p:sp>
      <p:sp>
        <p:nvSpPr>
          <p:cNvPr id="208903" name="Text Box 7"/>
          <p:cNvSpPr txBox="1">
            <a:spLocks noChangeArrowheads="1"/>
          </p:cNvSpPr>
          <p:nvPr/>
        </p:nvSpPr>
        <p:spPr bwMode="auto">
          <a:xfrm>
            <a:off x="8451850" y="0"/>
            <a:ext cx="69215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chemeClr val="bg1"/>
                </a:solidFill>
              </a:rPr>
              <a:t>142</a:t>
            </a:r>
          </a:p>
        </p:txBody>
      </p:sp>
    </p:spTree>
    <p:extLst>
      <p:ext uri="{BB962C8B-B14F-4D97-AF65-F5344CB8AC3E}">
        <p14:creationId xmlns:p14="http://schemas.microsoft.com/office/powerpoint/2010/main" val="8835902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8133"/>
                                        </p:tgtEl>
                                        <p:attrNameLst>
                                          <p:attrName>style.visibility</p:attrName>
                                        </p:attrNameLst>
                                      </p:cBhvr>
                                      <p:to>
                                        <p:strVal val="visible"/>
                                      </p:to>
                                    </p:set>
                                    <p:animEffect transition="in" filter="wipe(left)">
                                      <p:cBhvr>
                                        <p:cTn id="7" dur="5000"/>
                                        <p:tgtEl>
                                          <p:spTgt spid="481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5" name="Rectangle 2" descr="Cork"/>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287746" name="Freeform 3" descr="Water droplets"/>
          <p:cNvSpPr>
            <a:spLocks/>
          </p:cNvSpPr>
          <p:nvPr/>
        </p:nvSpPr>
        <p:spPr bwMode="auto">
          <a:xfrm>
            <a:off x="-215900" y="-242888"/>
            <a:ext cx="6426200" cy="2492376"/>
          </a:xfrm>
          <a:custGeom>
            <a:avLst/>
            <a:gdLst>
              <a:gd name="T0" fmla="*/ 147638 w 4048"/>
              <a:gd name="T1" fmla="*/ 242888 h 1570"/>
              <a:gd name="T2" fmla="*/ 104775 w 4048"/>
              <a:gd name="T3" fmla="*/ 919163 h 1570"/>
              <a:gd name="T4" fmla="*/ 133350 w 4048"/>
              <a:gd name="T5" fmla="*/ 1498601 h 1570"/>
              <a:gd name="T6" fmla="*/ 215900 w 4048"/>
              <a:gd name="T7" fmla="*/ 1816101 h 1570"/>
              <a:gd name="T8" fmla="*/ 271463 w 4048"/>
              <a:gd name="T9" fmla="*/ 1885951 h 1570"/>
              <a:gd name="T10" fmla="*/ 354013 w 4048"/>
              <a:gd name="T11" fmla="*/ 1912938 h 1570"/>
              <a:gd name="T12" fmla="*/ 698500 w 4048"/>
              <a:gd name="T13" fmla="*/ 1995488 h 1570"/>
              <a:gd name="T14" fmla="*/ 836613 w 4048"/>
              <a:gd name="T15" fmla="*/ 2106613 h 1570"/>
              <a:gd name="T16" fmla="*/ 974725 w 4048"/>
              <a:gd name="T17" fmla="*/ 2203451 h 1570"/>
              <a:gd name="T18" fmla="*/ 1374775 w 4048"/>
              <a:gd name="T19" fmla="*/ 2327276 h 1570"/>
              <a:gd name="T20" fmla="*/ 1597025 w 4048"/>
              <a:gd name="T21" fmla="*/ 2409826 h 1570"/>
              <a:gd name="T22" fmla="*/ 1817688 w 4048"/>
              <a:gd name="T23" fmla="*/ 2451101 h 1570"/>
              <a:gd name="T24" fmla="*/ 2065338 w 4048"/>
              <a:gd name="T25" fmla="*/ 2409826 h 1570"/>
              <a:gd name="T26" fmla="*/ 2314575 w 4048"/>
              <a:gd name="T27" fmla="*/ 2286001 h 1570"/>
              <a:gd name="T28" fmla="*/ 2411413 w 4048"/>
              <a:gd name="T29" fmla="*/ 2312988 h 1570"/>
              <a:gd name="T30" fmla="*/ 2479675 w 4048"/>
              <a:gd name="T31" fmla="*/ 2355851 h 1570"/>
              <a:gd name="T32" fmla="*/ 2673350 w 4048"/>
              <a:gd name="T33" fmla="*/ 2397126 h 1570"/>
              <a:gd name="T34" fmla="*/ 2935288 w 4048"/>
              <a:gd name="T35" fmla="*/ 2451101 h 1570"/>
              <a:gd name="T36" fmla="*/ 3308350 w 4048"/>
              <a:gd name="T37" fmla="*/ 2368551 h 1570"/>
              <a:gd name="T38" fmla="*/ 3640138 w 4048"/>
              <a:gd name="T39" fmla="*/ 2300288 h 1570"/>
              <a:gd name="T40" fmla="*/ 3957638 w 4048"/>
              <a:gd name="T41" fmla="*/ 2065338 h 1570"/>
              <a:gd name="T42" fmla="*/ 4122738 w 4048"/>
              <a:gd name="T43" fmla="*/ 1941513 h 1570"/>
              <a:gd name="T44" fmla="*/ 4149725 w 4048"/>
              <a:gd name="T45" fmla="*/ 1912938 h 1570"/>
              <a:gd name="T46" fmla="*/ 4357688 w 4048"/>
              <a:gd name="T47" fmla="*/ 1900238 h 1570"/>
              <a:gd name="T48" fmla="*/ 4687888 w 4048"/>
              <a:gd name="T49" fmla="*/ 1871663 h 1570"/>
              <a:gd name="T50" fmla="*/ 4840288 w 4048"/>
              <a:gd name="T51" fmla="*/ 1968501 h 1570"/>
              <a:gd name="T52" fmla="*/ 4992688 w 4048"/>
              <a:gd name="T53" fmla="*/ 1954213 h 1570"/>
              <a:gd name="T54" fmla="*/ 5116513 w 4048"/>
              <a:gd name="T55" fmla="*/ 1900238 h 1570"/>
              <a:gd name="T56" fmla="*/ 5365750 w 4048"/>
              <a:gd name="T57" fmla="*/ 1871663 h 1570"/>
              <a:gd name="T58" fmla="*/ 5627688 w 4048"/>
              <a:gd name="T59" fmla="*/ 1665288 h 1570"/>
              <a:gd name="T60" fmla="*/ 5724525 w 4048"/>
              <a:gd name="T61" fmla="*/ 1539876 h 1570"/>
              <a:gd name="T62" fmla="*/ 5807075 w 4048"/>
              <a:gd name="T63" fmla="*/ 1360488 h 1570"/>
              <a:gd name="T64" fmla="*/ 5875338 w 4048"/>
              <a:gd name="T65" fmla="*/ 1319213 h 1570"/>
              <a:gd name="T66" fmla="*/ 5916613 w 4048"/>
              <a:gd name="T67" fmla="*/ 1265238 h 1570"/>
              <a:gd name="T68" fmla="*/ 5972175 w 4048"/>
              <a:gd name="T69" fmla="*/ 1222375 h 1570"/>
              <a:gd name="T70" fmla="*/ 6013450 w 4048"/>
              <a:gd name="T71" fmla="*/ 1154113 h 1570"/>
              <a:gd name="T72" fmla="*/ 6151563 w 4048"/>
              <a:gd name="T73" fmla="*/ 1001713 h 1570"/>
              <a:gd name="T74" fmla="*/ 6248400 w 4048"/>
              <a:gd name="T75" fmla="*/ 739775 h 1570"/>
              <a:gd name="T76" fmla="*/ 6386513 w 4048"/>
              <a:gd name="T77" fmla="*/ 354013 h 1570"/>
              <a:gd name="T78" fmla="*/ 6400800 w 4048"/>
              <a:gd name="T79" fmla="*/ 146050 h 1570"/>
              <a:gd name="T80" fmla="*/ 6180138 w 4048"/>
              <a:gd name="T81" fmla="*/ 104775 h 1570"/>
              <a:gd name="T82" fmla="*/ 5710238 w 4048"/>
              <a:gd name="T83" fmla="*/ 77788 h 1570"/>
              <a:gd name="T84" fmla="*/ 5048250 w 4048"/>
              <a:gd name="T85" fmla="*/ 63500 h 1570"/>
              <a:gd name="T86" fmla="*/ 4730750 w 4048"/>
              <a:gd name="T87" fmla="*/ 49213 h 1570"/>
              <a:gd name="T88" fmla="*/ 4025900 w 4048"/>
              <a:gd name="T89" fmla="*/ 36513 h 1570"/>
              <a:gd name="T90" fmla="*/ 3570288 w 4048"/>
              <a:gd name="T91" fmla="*/ 49213 h 1570"/>
              <a:gd name="T92" fmla="*/ 2065338 w 4048"/>
              <a:gd name="T93" fmla="*/ 36513 h 1570"/>
              <a:gd name="T94" fmla="*/ 1555750 w 4048"/>
              <a:gd name="T95" fmla="*/ 90488 h 1570"/>
              <a:gd name="T96" fmla="*/ 1016000 w 4048"/>
              <a:gd name="T97" fmla="*/ 63500 h 1570"/>
              <a:gd name="T98" fmla="*/ 257175 w 4048"/>
              <a:gd name="T99" fmla="*/ 90488 h 1570"/>
              <a:gd name="T100" fmla="*/ 119063 w 4048"/>
              <a:gd name="T101" fmla="*/ 242888 h 1570"/>
              <a:gd name="T102" fmla="*/ 104775 w 4048"/>
              <a:gd name="T103" fmla="*/ 422275 h 157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4048"/>
              <a:gd name="T157" fmla="*/ 0 h 1570"/>
              <a:gd name="T158" fmla="*/ 4048 w 4048"/>
              <a:gd name="T159" fmla="*/ 1570 h 1570"/>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4048" h="1570">
                <a:moveTo>
                  <a:pt x="93" y="153"/>
                </a:moveTo>
                <a:cubicBezTo>
                  <a:pt x="0" y="287"/>
                  <a:pt x="66" y="181"/>
                  <a:pt x="66" y="579"/>
                </a:cubicBezTo>
                <a:cubicBezTo>
                  <a:pt x="66" y="771"/>
                  <a:pt x="75" y="787"/>
                  <a:pt x="84" y="944"/>
                </a:cubicBezTo>
                <a:cubicBezTo>
                  <a:pt x="89" y="1019"/>
                  <a:pt x="54" y="1118"/>
                  <a:pt x="136" y="1144"/>
                </a:cubicBezTo>
                <a:cubicBezTo>
                  <a:pt x="148" y="1157"/>
                  <a:pt x="156" y="1176"/>
                  <a:pt x="171" y="1188"/>
                </a:cubicBezTo>
                <a:cubicBezTo>
                  <a:pt x="173" y="1189"/>
                  <a:pt x="219" y="1204"/>
                  <a:pt x="223" y="1205"/>
                </a:cubicBezTo>
                <a:cubicBezTo>
                  <a:pt x="295" y="1224"/>
                  <a:pt x="367" y="1239"/>
                  <a:pt x="440" y="1257"/>
                </a:cubicBezTo>
                <a:cubicBezTo>
                  <a:pt x="465" y="1282"/>
                  <a:pt x="496" y="1307"/>
                  <a:pt x="527" y="1327"/>
                </a:cubicBezTo>
                <a:cubicBezTo>
                  <a:pt x="559" y="1370"/>
                  <a:pt x="560" y="1376"/>
                  <a:pt x="614" y="1388"/>
                </a:cubicBezTo>
                <a:cubicBezTo>
                  <a:pt x="695" y="1443"/>
                  <a:pt x="769" y="1449"/>
                  <a:pt x="866" y="1466"/>
                </a:cubicBezTo>
                <a:cubicBezTo>
                  <a:pt x="916" y="1474"/>
                  <a:pt x="960" y="1500"/>
                  <a:pt x="1006" y="1518"/>
                </a:cubicBezTo>
                <a:cubicBezTo>
                  <a:pt x="1047" y="1533"/>
                  <a:pt x="1102" y="1538"/>
                  <a:pt x="1145" y="1544"/>
                </a:cubicBezTo>
                <a:cubicBezTo>
                  <a:pt x="1207" y="1538"/>
                  <a:pt x="1243" y="1529"/>
                  <a:pt x="1301" y="1518"/>
                </a:cubicBezTo>
                <a:cubicBezTo>
                  <a:pt x="1363" y="1476"/>
                  <a:pt x="1389" y="1463"/>
                  <a:pt x="1458" y="1440"/>
                </a:cubicBezTo>
                <a:cubicBezTo>
                  <a:pt x="1459" y="1440"/>
                  <a:pt x="1513" y="1453"/>
                  <a:pt x="1519" y="1457"/>
                </a:cubicBezTo>
                <a:cubicBezTo>
                  <a:pt x="1558" y="1481"/>
                  <a:pt x="1509" y="1472"/>
                  <a:pt x="1562" y="1484"/>
                </a:cubicBezTo>
                <a:cubicBezTo>
                  <a:pt x="1695" y="1512"/>
                  <a:pt x="1619" y="1487"/>
                  <a:pt x="1684" y="1510"/>
                </a:cubicBezTo>
                <a:cubicBezTo>
                  <a:pt x="1744" y="1570"/>
                  <a:pt x="1741" y="1552"/>
                  <a:pt x="1849" y="1544"/>
                </a:cubicBezTo>
                <a:cubicBezTo>
                  <a:pt x="1930" y="1518"/>
                  <a:pt x="1997" y="1500"/>
                  <a:pt x="2084" y="1492"/>
                </a:cubicBezTo>
                <a:cubicBezTo>
                  <a:pt x="2155" y="1470"/>
                  <a:pt x="2218" y="1460"/>
                  <a:pt x="2293" y="1449"/>
                </a:cubicBezTo>
                <a:cubicBezTo>
                  <a:pt x="2393" y="1414"/>
                  <a:pt x="2418" y="1362"/>
                  <a:pt x="2493" y="1301"/>
                </a:cubicBezTo>
                <a:cubicBezTo>
                  <a:pt x="2524" y="1274"/>
                  <a:pt x="2569" y="1252"/>
                  <a:pt x="2597" y="1223"/>
                </a:cubicBezTo>
                <a:cubicBezTo>
                  <a:pt x="2602" y="1217"/>
                  <a:pt x="2605" y="1206"/>
                  <a:pt x="2614" y="1205"/>
                </a:cubicBezTo>
                <a:cubicBezTo>
                  <a:pt x="2657" y="1197"/>
                  <a:pt x="2701" y="1199"/>
                  <a:pt x="2745" y="1197"/>
                </a:cubicBezTo>
                <a:cubicBezTo>
                  <a:pt x="2814" y="1143"/>
                  <a:pt x="2858" y="1171"/>
                  <a:pt x="2953" y="1179"/>
                </a:cubicBezTo>
                <a:cubicBezTo>
                  <a:pt x="2981" y="1207"/>
                  <a:pt x="3011" y="1227"/>
                  <a:pt x="3049" y="1240"/>
                </a:cubicBezTo>
                <a:cubicBezTo>
                  <a:pt x="3081" y="1237"/>
                  <a:pt x="3113" y="1235"/>
                  <a:pt x="3145" y="1231"/>
                </a:cubicBezTo>
                <a:cubicBezTo>
                  <a:pt x="3175" y="1226"/>
                  <a:pt x="3192" y="1202"/>
                  <a:pt x="3223" y="1197"/>
                </a:cubicBezTo>
                <a:cubicBezTo>
                  <a:pt x="3256" y="1191"/>
                  <a:pt x="3350" y="1182"/>
                  <a:pt x="3380" y="1179"/>
                </a:cubicBezTo>
                <a:cubicBezTo>
                  <a:pt x="3421" y="1115"/>
                  <a:pt x="3501" y="1107"/>
                  <a:pt x="3545" y="1049"/>
                </a:cubicBezTo>
                <a:cubicBezTo>
                  <a:pt x="3565" y="1021"/>
                  <a:pt x="3582" y="993"/>
                  <a:pt x="3606" y="970"/>
                </a:cubicBezTo>
                <a:cubicBezTo>
                  <a:pt x="3612" y="949"/>
                  <a:pt x="3644" y="870"/>
                  <a:pt x="3658" y="857"/>
                </a:cubicBezTo>
                <a:cubicBezTo>
                  <a:pt x="3669" y="845"/>
                  <a:pt x="3686" y="839"/>
                  <a:pt x="3701" y="831"/>
                </a:cubicBezTo>
                <a:cubicBezTo>
                  <a:pt x="3709" y="819"/>
                  <a:pt x="3716" y="807"/>
                  <a:pt x="3727" y="797"/>
                </a:cubicBezTo>
                <a:cubicBezTo>
                  <a:pt x="3737" y="786"/>
                  <a:pt x="3752" y="781"/>
                  <a:pt x="3762" y="770"/>
                </a:cubicBezTo>
                <a:cubicBezTo>
                  <a:pt x="3773" y="757"/>
                  <a:pt x="3777" y="740"/>
                  <a:pt x="3788" y="727"/>
                </a:cubicBezTo>
                <a:cubicBezTo>
                  <a:pt x="3812" y="696"/>
                  <a:pt x="3847" y="660"/>
                  <a:pt x="3875" y="631"/>
                </a:cubicBezTo>
                <a:cubicBezTo>
                  <a:pt x="3893" y="577"/>
                  <a:pt x="3905" y="512"/>
                  <a:pt x="3936" y="466"/>
                </a:cubicBezTo>
                <a:cubicBezTo>
                  <a:pt x="3949" y="390"/>
                  <a:pt x="3981" y="286"/>
                  <a:pt x="4023" y="223"/>
                </a:cubicBezTo>
                <a:cubicBezTo>
                  <a:pt x="4035" y="173"/>
                  <a:pt x="4048" y="149"/>
                  <a:pt x="4032" y="92"/>
                </a:cubicBezTo>
                <a:cubicBezTo>
                  <a:pt x="4018" y="47"/>
                  <a:pt x="3939" y="70"/>
                  <a:pt x="3893" y="66"/>
                </a:cubicBezTo>
                <a:cubicBezTo>
                  <a:pt x="3689" y="50"/>
                  <a:pt x="3913" y="62"/>
                  <a:pt x="3597" y="49"/>
                </a:cubicBezTo>
                <a:cubicBezTo>
                  <a:pt x="3459" y="21"/>
                  <a:pt x="3319" y="34"/>
                  <a:pt x="3180" y="40"/>
                </a:cubicBezTo>
                <a:cubicBezTo>
                  <a:pt x="3112" y="58"/>
                  <a:pt x="3048" y="34"/>
                  <a:pt x="2980" y="31"/>
                </a:cubicBezTo>
                <a:cubicBezTo>
                  <a:pt x="2832" y="27"/>
                  <a:pt x="2684" y="26"/>
                  <a:pt x="2536" y="23"/>
                </a:cubicBezTo>
                <a:cubicBezTo>
                  <a:pt x="2439" y="11"/>
                  <a:pt x="2346" y="26"/>
                  <a:pt x="2249" y="31"/>
                </a:cubicBezTo>
                <a:cubicBezTo>
                  <a:pt x="1926" y="26"/>
                  <a:pt x="1622" y="16"/>
                  <a:pt x="1301" y="23"/>
                </a:cubicBezTo>
                <a:cubicBezTo>
                  <a:pt x="1197" y="38"/>
                  <a:pt x="1085" y="59"/>
                  <a:pt x="980" y="57"/>
                </a:cubicBezTo>
                <a:cubicBezTo>
                  <a:pt x="866" y="55"/>
                  <a:pt x="640" y="40"/>
                  <a:pt x="640" y="40"/>
                </a:cubicBezTo>
                <a:cubicBezTo>
                  <a:pt x="488" y="0"/>
                  <a:pt x="313" y="11"/>
                  <a:pt x="162" y="57"/>
                </a:cubicBezTo>
                <a:cubicBezTo>
                  <a:pt x="133" y="89"/>
                  <a:pt x="106" y="124"/>
                  <a:pt x="75" y="153"/>
                </a:cubicBezTo>
                <a:cubicBezTo>
                  <a:pt x="57" y="206"/>
                  <a:pt x="66" y="169"/>
                  <a:pt x="66" y="266"/>
                </a:cubicBezTo>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47" name="Freeform 4" descr="Water droplets"/>
          <p:cNvSpPr>
            <a:spLocks/>
          </p:cNvSpPr>
          <p:nvPr/>
        </p:nvSpPr>
        <p:spPr bwMode="auto">
          <a:xfrm>
            <a:off x="7432675" y="2668588"/>
            <a:ext cx="1844675" cy="4040187"/>
          </a:xfrm>
          <a:custGeom>
            <a:avLst/>
            <a:gdLst>
              <a:gd name="T0" fmla="*/ 1701800 w 1162"/>
              <a:gd name="T1" fmla="*/ 409575 h 2545"/>
              <a:gd name="T2" fmla="*/ 1330325 w 1162"/>
              <a:gd name="T3" fmla="*/ 307975 h 2545"/>
              <a:gd name="T4" fmla="*/ 1393825 w 1162"/>
              <a:gd name="T5" fmla="*/ 63500 h 2545"/>
              <a:gd name="T6" fmla="*/ 1368425 w 1162"/>
              <a:gd name="T7" fmla="*/ 12700 h 2545"/>
              <a:gd name="T8" fmla="*/ 1149350 w 1162"/>
              <a:gd name="T9" fmla="*/ 76200 h 2545"/>
              <a:gd name="T10" fmla="*/ 1073150 w 1162"/>
              <a:gd name="T11" fmla="*/ 101600 h 2545"/>
              <a:gd name="T12" fmla="*/ 919163 w 1162"/>
              <a:gd name="T13" fmla="*/ 230187 h 2545"/>
              <a:gd name="T14" fmla="*/ 855663 w 1162"/>
              <a:gd name="T15" fmla="*/ 346075 h 2545"/>
              <a:gd name="T16" fmla="*/ 790575 w 1162"/>
              <a:gd name="T17" fmla="*/ 755650 h 2545"/>
              <a:gd name="T18" fmla="*/ 957263 w 1162"/>
              <a:gd name="T19" fmla="*/ 896937 h 2545"/>
              <a:gd name="T20" fmla="*/ 1060450 w 1162"/>
              <a:gd name="T21" fmla="*/ 1346200 h 2545"/>
              <a:gd name="T22" fmla="*/ 1149350 w 1162"/>
              <a:gd name="T23" fmla="*/ 1449387 h 2545"/>
              <a:gd name="T24" fmla="*/ 1201738 w 1162"/>
              <a:gd name="T25" fmla="*/ 1550987 h 2545"/>
              <a:gd name="T26" fmla="*/ 1163638 w 1162"/>
              <a:gd name="T27" fmla="*/ 1679575 h 2545"/>
              <a:gd name="T28" fmla="*/ 1035050 w 1162"/>
              <a:gd name="T29" fmla="*/ 1808162 h 2545"/>
              <a:gd name="T30" fmla="*/ 919163 w 1162"/>
              <a:gd name="T31" fmla="*/ 2012950 h 2545"/>
              <a:gd name="T32" fmla="*/ 752475 w 1162"/>
              <a:gd name="T33" fmla="*/ 2116137 h 2545"/>
              <a:gd name="T34" fmla="*/ 508000 w 1162"/>
              <a:gd name="T35" fmla="*/ 2320925 h 2545"/>
              <a:gd name="T36" fmla="*/ 290513 w 1162"/>
              <a:gd name="T37" fmla="*/ 2436812 h 2545"/>
              <a:gd name="T38" fmla="*/ 212725 w 1162"/>
              <a:gd name="T39" fmla="*/ 2565400 h 2545"/>
              <a:gd name="T40" fmla="*/ 149225 w 1162"/>
              <a:gd name="T41" fmla="*/ 2770187 h 2545"/>
              <a:gd name="T42" fmla="*/ 174625 w 1162"/>
              <a:gd name="T43" fmla="*/ 3116262 h 2545"/>
              <a:gd name="T44" fmla="*/ 290513 w 1162"/>
              <a:gd name="T45" fmla="*/ 3295650 h 2545"/>
              <a:gd name="T46" fmla="*/ 560388 w 1162"/>
              <a:gd name="T47" fmla="*/ 3489325 h 2545"/>
              <a:gd name="T48" fmla="*/ 765175 w 1162"/>
              <a:gd name="T49" fmla="*/ 3578225 h 2545"/>
              <a:gd name="T50" fmla="*/ 1022350 w 1162"/>
              <a:gd name="T51" fmla="*/ 3681412 h 2545"/>
              <a:gd name="T52" fmla="*/ 1303338 w 1162"/>
              <a:gd name="T53" fmla="*/ 3924300 h 2545"/>
              <a:gd name="T54" fmla="*/ 1727200 w 1162"/>
              <a:gd name="T55" fmla="*/ 4014787 h 2545"/>
              <a:gd name="T56" fmla="*/ 1752600 w 1162"/>
              <a:gd name="T57" fmla="*/ 3694112 h 2545"/>
              <a:gd name="T58" fmla="*/ 1817688 w 1162"/>
              <a:gd name="T59" fmla="*/ 2603500 h 2545"/>
              <a:gd name="T60" fmla="*/ 1778000 w 1162"/>
              <a:gd name="T61" fmla="*/ 1449387 h 2545"/>
              <a:gd name="T62" fmla="*/ 1739900 w 1162"/>
              <a:gd name="T63" fmla="*/ 525462 h 2545"/>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162"/>
              <a:gd name="T97" fmla="*/ 0 h 2545"/>
              <a:gd name="T98" fmla="*/ 1162 w 1162"/>
              <a:gd name="T99" fmla="*/ 2545 h 2545"/>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162" h="2545">
                <a:moveTo>
                  <a:pt x="1129" y="291"/>
                </a:moveTo>
                <a:cubicBezTo>
                  <a:pt x="1081" y="243"/>
                  <a:pt x="1129" y="282"/>
                  <a:pt x="1072" y="258"/>
                </a:cubicBezTo>
                <a:cubicBezTo>
                  <a:pt x="1044" y="246"/>
                  <a:pt x="1023" y="218"/>
                  <a:pt x="999" y="202"/>
                </a:cubicBezTo>
                <a:cubicBezTo>
                  <a:pt x="942" y="210"/>
                  <a:pt x="892" y="212"/>
                  <a:pt x="838" y="194"/>
                </a:cubicBezTo>
                <a:cubicBezTo>
                  <a:pt x="821" y="148"/>
                  <a:pt x="830" y="189"/>
                  <a:pt x="838" y="145"/>
                </a:cubicBezTo>
                <a:cubicBezTo>
                  <a:pt x="846" y="95"/>
                  <a:pt x="829" y="56"/>
                  <a:pt x="878" y="40"/>
                </a:cubicBezTo>
                <a:cubicBezTo>
                  <a:pt x="880" y="32"/>
                  <a:pt x="889" y="23"/>
                  <a:pt x="886" y="16"/>
                </a:cubicBezTo>
                <a:cubicBezTo>
                  <a:pt x="882" y="8"/>
                  <a:pt x="870" y="9"/>
                  <a:pt x="862" y="8"/>
                </a:cubicBezTo>
                <a:cubicBezTo>
                  <a:pt x="845" y="4"/>
                  <a:pt x="829" y="2"/>
                  <a:pt x="813" y="0"/>
                </a:cubicBezTo>
                <a:lnTo>
                  <a:pt x="724" y="48"/>
                </a:lnTo>
                <a:cubicBezTo>
                  <a:pt x="724" y="48"/>
                  <a:pt x="724" y="48"/>
                  <a:pt x="724" y="48"/>
                </a:cubicBezTo>
                <a:cubicBezTo>
                  <a:pt x="708" y="53"/>
                  <a:pt x="676" y="64"/>
                  <a:pt x="676" y="64"/>
                </a:cubicBezTo>
                <a:cubicBezTo>
                  <a:pt x="632" y="49"/>
                  <a:pt x="666" y="51"/>
                  <a:pt x="644" y="81"/>
                </a:cubicBezTo>
                <a:cubicBezTo>
                  <a:pt x="625" y="105"/>
                  <a:pt x="595" y="119"/>
                  <a:pt x="579" y="145"/>
                </a:cubicBezTo>
                <a:cubicBezTo>
                  <a:pt x="568" y="161"/>
                  <a:pt x="553" y="175"/>
                  <a:pt x="547" y="194"/>
                </a:cubicBezTo>
                <a:cubicBezTo>
                  <a:pt x="544" y="202"/>
                  <a:pt x="544" y="211"/>
                  <a:pt x="539" y="218"/>
                </a:cubicBezTo>
                <a:cubicBezTo>
                  <a:pt x="527" y="233"/>
                  <a:pt x="498" y="258"/>
                  <a:pt x="498" y="258"/>
                </a:cubicBezTo>
                <a:cubicBezTo>
                  <a:pt x="470" y="315"/>
                  <a:pt x="492" y="418"/>
                  <a:pt x="498" y="476"/>
                </a:cubicBezTo>
                <a:cubicBezTo>
                  <a:pt x="499" y="487"/>
                  <a:pt x="498" y="500"/>
                  <a:pt x="506" y="509"/>
                </a:cubicBezTo>
                <a:cubicBezTo>
                  <a:pt x="530" y="537"/>
                  <a:pt x="573" y="545"/>
                  <a:pt x="603" y="565"/>
                </a:cubicBezTo>
                <a:cubicBezTo>
                  <a:pt x="605" y="635"/>
                  <a:pt x="554" y="792"/>
                  <a:pt x="652" y="824"/>
                </a:cubicBezTo>
                <a:cubicBezTo>
                  <a:pt x="657" y="832"/>
                  <a:pt x="661" y="841"/>
                  <a:pt x="668" y="848"/>
                </a:cubicBezTo>
                <a:cubicBezTo>
                  <a:pt x="674" y="854"/>
                  <a:pt x="685" y="856"/>
                  <a:pt x="692" y="864"/>
                </a:cubicBezTo>
                <a:cubicBezTo>
                  <a:pt x="704" y="878"/>
                  <a:pt x="709" y="899"/>
                  <a:pt x="724" y="913"/>
                </a:cubicBezTo>
                <a:cubicBezTo>
                  <a:pt x="729" y="918"/>
                  <a:pt x="735" y="923"/>
                  <a:pt x="741" y="929"/>
                </a:cubicBezTo>
                <a:cubicBezTo>
                  <a:pt x="746" y="945"/>
                  <a:pt x="745" y="964"/>
                  <a:pt x="757" y="977"/>
                </a:cubicBezTo>
                <a:cubicBezTo>
                  <a:pt x="770" y="990"/>
                  <a:pt x="797" y="1018"/>
                  <a:pt x="797" y="1018"/>
                </a:cubicBezTo>
                <a:cubicBezTo>
                  <a:pt x="771" y="1055"/>
                  <a:pt x="789" y="1039"/>
                  <a:pt x="733" y="1058"/>
                </a:cubicBezTo>
                <a:cubicBezTo>
                  <a:pt x="724" y="1060"/>
                  <a:pt x="708" y="1066"/>
                  <a:pt x="708" y="1066"/>
                </a:cubicBezTo>
                <a:cubicBezTo>
                  <a:pt x="693" y="1112"/>
                  <a:pt x="705" y="1085"/>
                  <a:pt x="652" y="1139"/>
                </a:cubicBezTo>
                <a:cubicBezTo>
                  <a:pt x="641" y="1149"/>
                  <a:pt x="619" y="1171"/>
                  <a:pt x="619" y="1171"/>
                </a:cubicBezTo>
                <a:cubicBezTo>
                  <a:pt x="613" y="1217"/>
                  <a:pt x="623" y="1253"/>
                  <a:pt x="579" y="1268"/>
                </a:cubicBezTo>
                <a:cubicBezTo>
                  <a:pt x="562" y="1265"/>
                  <a:pt x="546" y="1258"/>
                  <a:pt x="530" y="1260"/>
                </a:cubicBezTo>
                <a:cubicBezTo>
                  <a:pt x="505" y="1262"/>
                  <a:pt x="486" y="1316"/>
                  <a:pt x="474" y="1333"/>
                </a:cubicBezTo>
                <a:cubicBezTo>
                  <a:pt x="464" y="1372"/>
                  <a:pt x="446" y="1402"/>
                  <a:pt x="417" y="1430"/>
                </a:cubicBezTo>
                <a:cubicBezTo>
                  <a:pt x="399" y="1483"/>
                  <a:pt x="374" y="1468"/>
                  <a:pt x="320" y="1462"/>
                </a:cubicBezTo>
                <a:cubicBezTo>
                  <a:pt x="265" y="1443"/>
                  <a:pt x="196" y="1460"/>
                  <a:pt x="143" y="1478"/>
                </a:cubicBezTo>
                <a:cubicBezTo>
                  <a:pt x="127" y="1522"/>
                  <a:pt x="137" y="1525"/>
                  <a:pt x="183" y="1535"/>
                </a:cubicBezTo>
                <a:cubicBezTo>
                  <a:pt x="212" y="1579"/>
                  <a:pt x="216" y="1609"/>
                  <a:pt x="159" y="1624"/>
                </a:cubicBezTo>
                <a:cubicBezTo>
                  <a:pt x="150" y="1621"/>
                  <a:pt x="142" y="1616"/>
                  <a:pt x="134" y="1616"/>
                </a:cubicBezTo>
                <a:cubicBezTo>
                  <a:pt x="101" y="1616"/>
                  <a:pt x="62" y="1603"/>
                  <a:pt x="38" y="1624"/>
                </a:cubicBezTo>
                <a:cubicBezTo>
                  <a:pt x="0" y="1655"/>
                  <a:pt x="76" y="1727"/>
                  <a:pt x="94" y="1745"/>
                </a:cubicBezTo>
                <a:cubicBezTo>
                  <a:pt x="87" y="1799"/>
                  <a:pt x="84" y="1820"/>
                  <a:pt x="62" y="1866"/>
                </a:cubicBezTo>
                <a:cubicBezTo>
                  <a:pt x="73" y="1950"/>
                  <a:pt x="72" y="1906"/>
                  <a:pt x="110" y="1963"/>
                </a:cubicBezTo>
                <a:cubicBezTo>
                  <a:pt x="119" y="1992"/>
                  <a:pt x="132" y="2004"/>
                  <a:pt x="151" y="2028"/>
                </a:cubicBezTo>
                <a:cubicBezTo>
                  <a:pt x="162" y="2043"/>
                  <a:pt x="183" y="2076"/>
                  <a:pt x="183" y="2076"/>
                </a:cubicBezTo>
                <a:cubicBezTo>
                  <a:pt x="192" y="2115"/>
                  <a:pt x="186" y="2183"/>
                  <a:pt x="240" y="2190"/>
                </a:cubicBezTo>
                <a:cubicBezTo>
                  <a:pt x="277" y="2194"/>
                  <a:pt x="315" y="2195"/>
                  <a:pt x="353" y="2198"/>
                </a:cubicBezTo>
                <a:cubicBezTo>
                  <a:pt x="411" y="2217"/>
                  <a:pt x="384" y="2210"/>
                  <a:pt x="434" y="2222"/>
                </a:cubicBezTo>
                <a:cubicBezTo>
                  <a:pt x="450" y="2232"/>
                  <a:pt x="475" y="2235"/>
                  <a:pt x="482" y="2254"/>
                </a:cubicBezTo>
                <a:cubicBezTo>
                  <a:pt x="490" y="2279"/>
                  <a:pt x="486" y="2282"/>
                  <a:pt x="514" y="2295"/>
                </a:cubicBezTo>
                <a:cubicBezTo>
                  <a:pt x="562" y="2316"/>
                  <a:pt x="587" y="2313"/>
                  <a:pt x="644" y="2319"/>
                </a:cubicBezTo>
                <a:cubicBezTo>
                  <a:pt x="665" y="2340"/>
                  <a:pt x="674" y="2374"/>
                  <a:pt x="700" y="2392"/>
                </a:cubicBezTo>
                <a:cubicBezTo>
                  <a:pt x="739" y="2419"/>
                  <a:pt x="780" y="2445"/>
                  <a:pt x="821" y="2472"/>
                </a:cubicBezTo>
                <a:cubicBezTo>
                  <a:pt x="900" y="2462"/>
                  <a:pt x="964" y="2472"/>
                  <a:pt x="1040" y="2497"/>
                </a:cubicBezTo>
                <a:cubicBezTo>
                  <a:pt x="1056" y="2507"/>
                  <a:pt x="1072" y="2518"/>
                  <a:pt x="1088" y="2529"/>
                </a:cubicBezTo>
                <a:cubicBezTo>
                  <a:pt x="1096" y="2534"/>
                  <a:pt x="1112" y="2545"/>
                  <a:pt x="1112" y="2545"/>
                </a:cubicBezTo>
                <a:cubicBezTo>
                  <a:pt x="1135" y="2474"/>
                  <a:pt x="1121" y="2398"/>
                  <a:pt x="1104" y="2327"/>
                </a:cubicBezTo>
                <a:cubicBezTo>
                  <a:pt x="1099" y="2243"/>
                  <a:pt x="1087" y="2190"/>
                  <a:pt x="1112" y="2117"/>
                </a:cubicBezTo>
                <a:cubicBezTo>
                  <a:pt x="1137" y="1959"/>
                  <a:pt x="1136" y="1799"/>
                  <a:pt x="1145" y="1640"/>
                </a:cubicBezTo>
                <a:cubicBezTo>
                  <a:pt x="1142" y="1475"/>
                  <a:pt x="1137" y="1311"/>
                  <a:pt x="1137" y="1147"/>
                </a:cubicBezTo>
                <a:cubicBezTo>
                  <a:pt x="1137" y="988"/>
                  <a:pt x="1162" y="1012"/>
                  <a:pt x="1120" y="913"/>
                </a:cubicBezTo>
                <a:cubicBezTo>
                  <a:pt x="1106" y="786"/>
                  <a:pt x="1126" y="656"/>
                  <a:pt x="1096" y="533"/>
                </a:cubicBezTo>
                <a:cubicBezTo>
                  <a:pt x="1085" y="430"/>
                  <a:pt x="1083" y="451"/>
                  <a:pt x="1096" y="331"/>
                </a:cubicBezTo>
                <a:cubicBezTo>
                  <a:pt x="1099" y="299"/>
                  <a:pt x="1096" y="258"/>
                  <a:pt x="1129" y="291"/>
                </a:cubicBezTo>
                <a:close/>
              </a:path>
            </a:pathLst>
          </a:custGeom>
          <a:blipFill dpi="0" rotWithShape="0">
            <a:blip r:embed="rId4"/>
            <a:srcRect/>
            <a:tile tx="0" ty="0" sx="100000" sy="100000" flip="none" algn="tl"/>
          </a:blip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5" name="Text Box 5"/>
          <p:cNvSpPr txBox="1">
            <a:spLocks noChangeArrowheads="1"/>
          </p:cNvSpPr>
          <p:nvPr/>
        </p:nvSpPr>
        <p:spPr bwMode="auto">
          <a:xfrm>
            <a:off x="2624138" y="3584575"/>
            <a:ext cx="2100262"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Corinth</a:t>
            </a:r>
          </a:p>
        </p:txBody>
      </p:sp>
      <p:sp>
        <p:nvSpPr>
          <p:cNvPr id="287749" name="Freeform 6"/>
          <p:cNvSpPr>
            <a:spLocks/>
          </p:cNvSpPr>
          <p:nvPr/>
        </p:nvSpPr>
        <p:spPr bwMode="auto">
          <a:xfrm>
            <a:off x="941388" y="3373438"/>
            <a:ext cx="1739900" cy="1744662"/>
          </a:xfrm>
          <a:custGeom>
            <a:avLst/>
            <a:gdLst>
              <a:gd name="T0" fmla="*/ 1495425 w 1096"/>
              <a:gd name="T1" fmla="*/ 0 h 1099"/>
              <a:gd name="T2" fmla="*/ 1328738 w 1096"/>
              <a:gd name="T3" fmla="*/ 65087 h 1099"/>
              <a:gd name="T4" fmla="*/ 1290638 w 1096"/>
              <a:gd name="T5" fmla="*/ 77787 h 1099"/>
              <a:gd name="T6" fmla="*/ 1111250 w 1096"/>
              <a:gd name="T7" fmla="*/ 204787 h 1099"/>
              <a:gd name="T8" fmla="*/ 982663 w 1096"/>
              <a:gd name="T9" fmla="*/ 257175 h 1099"/>
              <a:gd name="T10" fmla="*/ 712788 w 1096"/>
              <a:gd name="T11" fmla="*/ 320675 h 1099"/>
              <a:gd name="T12" fmla="*/ 623888 w 1096"/>
              <a:gd name="T13" fmla="*/ 346075 h 1099"/>
              <a:gd name="T14" fmla="*/ 546100 w 1096"/>
              <a:gd name="T15" fmla="*/ 371475 h 1099"/>
              <a:gd name="T16" fmla="*/ 366713 w 1096"/>
              <a:gd name="T17" fmla="*/ 487362 h 1099"/>
              <a:gd name="T18" fmla="*/ 303213 w 1096"/>
              <a:gd name="T19" fmla="*/ 474662 h 1099"/>
              <a:gd name="T20" fmla="*/ 225425 w 1096"/>
              <a:gd name="T21" fmla="*/ 449262 h 1099"/>
              <a:gd name="T22" fmla="*/ 123825 w 1096"/>
              <a:gd name="T23" fmla="*/ 552450 h 1099"/>
              <a:gd name="T24" fmla="*/ 85725 w 1096"/>
              <a:gd name="T25" fmla="*/ 731837 h 1099"/>
              <a:gd name="T26" fmla="*/ 58738 w 1096"/>
              <a:gd name="T27" fmla="*/ 769937 h 1099"/>
              <a:gd name="T28" fmla="*/ 20638 w 1096"/>
              <a:gd name="T29" fmla="*/ 795337 h 1099"/>
              <a:gd name="T30" fmla="*/ 98425 w 1096"/>
              <a:gd name="T31" fmla="*/ 923925 h 1099"/>
              <a:gd name="T32" fmla="*/ 149225 w 1096"/>
              <a:gd name="T33" fmla="*/ 1206500 h 1099"/>
              <a:gd name="T34" fmla="*/ 136525 w 1096"/>
              <a:gd name="T35" fmla="*/ 1282700 h 1099"/>
              <a:gd name="T36" fmla="*/ 111125 w 1096"/>
              <a:gd name="T37" fmla="*/ 1411287 h 1099"/>
              <a:gd name="T38" fmla="*/ 187325 w 1096"/>
              <a:gd name="T39" fmla="*/ 1501775 h 1099"/>
              <a:gd name="T40" fmla="*/ 212725 w 1096"/>
              <a:gd name="T41" fmla="*/ 1641475 h 1099"/>
              <a:gd name="T42" fmla="*/ 341313 w 1096"/>
              <a:gd name="T43" fmla="*/ 1693862 h 1099"/>
              <a:gd name="T44" fmla="*/ 560388 w 1096"/>
              <a:gd name="T45" fmla="*/ 1731962 h 1099"/>
              <a:gd name="T46" fmla="*/ 700088 w 1096"/>
              <a:gd name="T47" fmla="*/ 1744662 h 1099"/>
              <a:gd name="T48" fmla="*/ 777875 w 1096"/>
              <a:gd name="T49" fmla="*/ 1539875 h 1099"/>
              <a:gd name="T50" fmla="*/ 944563 w 1096"/>
              <a:gd name="T51" fmla="*/ 1487487 h 1099"/>
              <a:gd name="T52" fmla="*/ 1265238 w 1096"/>
              <a:gd name="T53" fmla="*/ 1373187 h 1099"/>
              <a:gd name="T54" fmla="*/ 1277938 w 1096"/>
              <a:gd name="T55" fmla="*/ 1335087 h 1099"/>
              <a:gd name="T56" fmla="*/ 1303338 w 1096"/>
              <a:gd name="T57" fmla="*/ 1308100 h 1099"/>
              <a:gd name="T58" fmla="*/ 1355725 w 1096"/>
              <a:gd name="T59" fmla="*/ 1193800 h 1099"/>
              <a:gd name="T60" fmla="*/ 1470025 w 1096"/>
              <a:gd name="T61" fmla="*/ 1116012 h 1099"/>
              <a:gd name="T62" fmla="*/ 1547813 w 1096"/>
              <a:gd name="T63" fmla="*/ 1077912 h 1099"/>
              <a:gd name="T64" fmla="*/ 1611313 w 1096"/>
              <a:gd name="T65" fmla="*/ 1027112 h 1099"/>
              <a:gd name="T66" fmla="*/ 1624013 w 1096"/>
              <a:gd name="T67" fmla="*/ 987425 h 1099"/>
              <a:gd name="T68" fmla="*/ 1598613 w 1096"/>
              <a:gd name="T69" fmla="*/ 911225 h 1099"/>
              <a:gd name="T70" fmla="*/ 1689100 w 1096"/>
              <a:gd name="T71" fmla="*/ 654050 h 1099"/>
              <a:gd name="T72" fmla="*/ 1739900 w 1096"/>
              <a:gd name="T73" fmla="*/ 385762 h 1099"/>
              <a:gd name="T74" fmla="*/ 1727200 w 1096"/>
              <a:gd name="T75" fmla="*/ 282575 h 1099"/>
              <a:gd name="T76" fmla="*/ 1611313 w 1096"/>
              <a:gd name="T77" fmla="*/ 231775 h 1099"/>
              <a:gd name="T78" fmla="*/ 1495425 w 1096"/>
              <a:gd name="T79" fmla="*/ 0 h 109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96"/>
              <a:gd name="T121" fmla="*/ 0 h 1099"/>
              <a:gd name="T122" fmla="*/ 1096 w 1096"/>
              <a:gd name="T123" fmla="*/ 1099 h 109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96" h="1099">
                <a:moveTo>
                  <a:pt x="942" y="0"/>
                </a:moveTo>
                <a:cubicBezTo>
                  <a:pt x="906" y="11"/>
                  <a:pt x="873" y="28"/>
                  <a:pt x="837" y="41"/>
                </a:cubicBezTo>
                <a:cubicBezTo>
                  <a:pt x="829" y="43"/>
                  <a:pt x="813" y="49"/>
                  <a:pt x="813" y="49"/>
                </a:cubicBezTo>
                <a:cubicBezTo>
                  <a:pt x="786" y="88"/>
                  <a:pt x="744" y="114"/>
                  <a:pt x="700" y="129"/>
                </a:cubicBezTo>
                <a:cubicBezTo>
                  <a:pt x="665" y="165"/>
                  <a:pt x="700" y="134"/>
                  <a:pt x="619" y="162"/>
                </a:cubicBezTo>
                <a:cubicBezTo>
                  <a:pt x="562" y="180"/>
                  <a:pt x="505" y="186"/>
                  <a:pt x="449" y="202"/>
                </a:cubicBezTo>
                <a:cubicBezTo>
                  <a:pt x="430" y="207"/>
                  <a:pt x="411" y="212"/>
                  <a:pt x="393" y="218"/>
                </a:cubicBezTo>
                <a:cubicBezTo>
                  <a:pt x="376" y="222"/>
                  <a:pt x="344" y="234"/>
                  <a:pt x="344" y="234"/>
                </a:cubicBezTo>
                <a:cubicBezTo>
                  <a:pt x="313" y="266"/>
                  <a:pt x="273" y="293"/>
                  <a:pt x="231" y="307"/>
                </a:cubicBezTo>
                <a:cubicBezTo>
                  <a:pt x="217" y="304"/>
                  <a:pt x="204" y="302"/>
                  <a:pt x="191" y="299"/>
                </a:cubicBezTo>
                <a:cubicBezTo>
                  <a:pt x="174" y="294"/>
                  <a:pt x="142" y="283"/>
                  <a:pt x="142" y="283"/>
                </a:cubicBezTo>
                <a:cubicBezTo>
                  <a:pt x="120" y="347"/>
                  <a:pt x="137" y="328"/>
                  <a:pt x="78" y="348"/>
                </a:cubicBezTo>
                <a:cubicBezTo>
                  <a:pt x="27" y="416"/>
                  <a:pt x="28" y="388"/>
                  <a:pt x="54" y="461"/>
                </a:cubicBezTo>
                <a:cubicBezTo>
                  <a:pt x="48" y="469"/>
                  <a:pt x="44" y="478"/>
                  <a:pt x="37" y="485"/>
                </a:cubicBezTo>
                <a:cubicBezTo>
                  <a:pt x="30" y="491"/>
                  <a:pt x="15" y="491"/>
                  <a:pt x="13" y="501"/>
                </a:cubicBezTo>
                <a:cubicBezTo>
                  <a:pt x="0" y="550"/>
                  <a:pt x="35" y="557"/>
                  <a:pt x="62" y="582"/>
                </a:cubicBezTo>
                <a:cubicBezTo>
                  <a:pt x="76" y="641"/>
                  <a:pt x="75" y="702"/>
                  <a:pt x="94" y="760"/>
                </a:cubicBezTo>
                <a:cubicBezTo>
                  <a:pt x="91" y="776"/>
                  <a:pt x="88" y="792"/>
                  <a:pt x="86" y="808"/>
                </a:cubicBezTo>
                <a:cubicBezTo>
                  <a:pt x="80" y="835"/>
                  <a:pt x="70" y="889"/>
                  <a:pt x="70" y="889"/>
                </a:cubicBezTo>
                <a:cubicBezTo>
                  <a:pt x="82" y="940"/>
                  <a:pt x="86" y="912"/>
                  <a:pt x="118" y="946"/>
                </a:cubicBezTo>
                <a:cubicBezTo>
                  <a:pt x="127" y="974"/>
                  <a:pt x="122" y="1006"/>
                  <a:pt x="134" y="1034"/>
                </a:cubicBezTo>
                <a:cubicBezTo>
                  <a:pt x="143" y="1056"/>
                  <a:pt x="195" y="1060"/>
                  <a:pt x="215" y="1067"/>
                </a:cubicBezTo>
                <a:cubicBezTo>
                  <a:pt x="295" y="1051"/>
                  <a:pt x="289" y="1078"/>
                  <a:pt x="353" y="1091"/>
                </a:cubicBezTo>
                <a:cubicBezTo>
                  <a:pt x="381" y="1096"/>
                  <a:pt x="411" y="1096"/>
                  <a:pt x="441" y="1099"/>
                </a:cubicBezTo>
                <a:cubicBezTo>
                  <a:pt x="498" y="1062"/>
                  <a:pt x="465" y="1024"/>
                  <a:pt x="490" y="970"/>
                </a:cubicBezTo>
                <a:cubicBezTo>
                  <a:pt x="501" y="943"/>
                  <a:pt x="580" y="939"/>
                  <a:pt x="595" y="937"/>
                </a:cubicBezTo>
                <a:cubicBezTo>
                  <a:pt x="659" y="904"/>
                  <a:pt x="735" y="905"/>
                  <a:pt x="797" y="865"/>
                </a:cubicBezTo>
                <a:cubicBezTo>
                  <a:pt x="799" y="857"/>
                  <a:pt x="800" y="848"/>
                  <a:pt x="805" y="841"/>
                </a:cubicBezTo>
                <a:cubicBezTo>
                  <a:pt x="808" y="834"/>
                  <a:pt x="817" y="830"/>
                  <a:pt x="821" y="824"/>
                </a:cubicBezTo>
                <a:cubicBezTo>
                  <a:pt x="869" y="724"/>
                  <a:pt x="809" y="814"/>
                  <a:pt x="854" y="752"/>
                </a:cubicBezTo>
                <a:cubicBezTo>
                  <a:pt x="867" y="711"/>
                  <a:pt x="884" y="711"/>
                  <a:pt x="926" y="703"/>
                </a:cubicBezTo>
                <a:cubicBezTo>
                  <a:pt x="941" y="693"/>
                  <a:pt x="960" y="690"/>
                  <a:pt x="975" y="679"/>
                </a:cubicBezTo>
                <a:cubicBezTo>
                  <a:pt x="1026" y="637"/>
                  <a:pt x="954" y="667"/>
                  <a:pt x="1015" y="647"/>
                </a:cubicBezTo>
                <a:cubicBezTo>
                  <a:pt x="1017" y="638"/>
                  <a:pt x="1023" y="630"/>
                  <a:pt x="1023" y="622"/>
                </a:cubicBezTo>
                <a:cubicBezTo>
                  <a:pt x="1021" y="605"/>
                  <a:pt x="1007" y="574"/>
                  <a:pt x="1007" y="574"/>
                </a:cubicBezTo>
                <a:cubicBezTo>
                  <a:pt x="1016" y="475"/>
                  <a:pt x="1014" y="486"/>
                  <a:pt x="1064" y="412"/>
                </a:cubicBezTo>
                <a:cubicBezTo>
                  <a:pt x="1073" y="354"/>
                  <a:pt x="1088" y="301"/>
                  <a:pt x="1096" y="243"/>
                </a:cubicBezTo>
                <a:cubicBezTo>
                  <a:pt x="1093" y="221"/>
                  <a:pt x="1096" y="198"/>
                  <a:pt x="1088" y="178"/>
                </a:cubicBezTo>
                <a:cubicBezTo>
                  <a:pt x="1078" y="153"/>
                  <a:pt x="1015" y="146"/>
                  <a:pt x="1015" y="146"/>
                </a:cubicBezTo>
                <a:cubicBezTo>
                  <a:pt x="980" y="109"/>
                  <a:pt x="997" y="0"/>
                  <a:pt x="942" y="0"/>
                </a:cubicBezTo>
                <a:close/>
              </a:path>
            </a:pathLst>
          </a:custGeom>
          <a:solidFill>
            <a:schemeClr val="bg1"/>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287750" name="Freeform 7"/>
          <p:cNvSpPr>
            <a:spLocks/>
          </p:cNvSpPr>
          <p:nvPr/>
        </p:nvSpPr>
        <p:spPr bwMode="auto">
          <a:xfrm>
            <a:off x="1295400" y="4746625"/>
            <a:ext cx="512763" cy="409575"/>
          </a:xfrm>
          <a:custGeom>
            <a:avLst/>
            <a:gdLst>
              <a:gd name="T0" fmla="*/ 12700 w 323"/>
              <a:gd name="T1" fmla="*/ 320675 h 258"/>
              <a:gd name="T2" fmla="*/ 52388 w 323"/>
              <a:gd name="T3" fmla="*/ 192088 h 258"/>
              <a:gd name="T4" fmla="*/ 0 w 323"/>
              <a:gd name="T5" fmla="*/ 63500 h 258"/>
              <a:gd name="T6" fmla="*/ 38100 w 323"/>
              <a:gd name="T7" fmla="*/ 38100 h 258"/>
              <a:gd name="T8" fmla="*/ 115888 w 323"/>
              <a:gd name="T9" fmla="*/ 12700 h 258"/>
              <a:gd name="T10" fmla="*/ 153988 w 323"/>
              <a:gd name="T11" fmla="*/ 25400 h 258"/>
              <a:gd name="T12" fmla="*/ 166688 w 323"/>
              <a:gd name="T13" fmla="*/ 63500 h 258"/>
              <a:gd name="T14" fmla="*/ 219075 w 323"/>
              <a:gd name="T15" fmla="*/ 128588 h 258"/>
              <a:gd name="T16" fmla="*/ 269875 w 323"/>
              <a:gd name="T17" fmla="*/ 114300 h 258"/>
              <a:gd name="T18" fmla="*/ 320675 w 323"/>
              <a:gd name="T19" fmla="*/ 38100 h 258"/>
              <a:gd name="T20" fmla="*/ 398463 w 323"/>
              <a:gd name="T21" fmla="*/ 12700 h 258"/>
              <a:gd name="T22" fmla="*/ 436563 w 323"/>
              <a:gd name="T23" fmla="*/ 0 h 258"/>
              <a:gd name="T24" fmla="*/ 487363 w 323"/>
              <a:gd name="T25" fmla="*/ 88900 h 258"/>
              <a:gd name="T26" fmla="*/ 512763 w 323"/>
              <a:gd name="T27" fmla="*/ 166688 h 258"/>
              <a:gd name="T28" fmla="*/ 320675 w 323"/>
              <a:gd name="T29" fmla="*/ 409575 h 258"/>
              <a:gd name="T30" fmla="*/ 128588 w 323"/>
              <a:gd name="T31" fmla="*/ 346075 h 258"/>
              <a:gd name="T32" fmla="*/ 65088 w 323"/>
              <a:gd name="T33" fmla="*/ 333375 h 258"/>
              <a:gd name="T34" fmla="*/ 12700 w 323"/>
              <a:gd name="T35" fmla="*/ 320675 h 258"/>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323"/>
              <a:gd name="T55" fmla="*/ 0 h 258"/>
              <a:gd name="T56" fmla="*/ 323 w 323"/>
              <a:gd name="T57" fmla="*/ 258 h 258"/>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323" h="258">
                <a:moveTo>
                  <a:pt x="8" y="202"/>
                </a:moveTo>
                <a:cubicBezTo>
                  <a:pt x="14" y="173"/>
                  <a:pt x="22" y="148"/>
                  <a:pt x="33" y="121"/>
                </a:cubicBezTo>
                <a:cubicBezTo>
                  <a:pt x="23" y="77"/>
                  <a:pt x="12" y="77"/>
                  <a:pt x="0" y="40"/>
                </a:cubicBezTo>
                <a:cubicBezTo>
                  <a:pt x="8" y="34"/>
                  <a:pt x="15" y="27"/>
                  <a:pt x="24" y="24"/>
                </a:cubicBezTo>
                <a:cubicBezTo>
                  <a:pt x="39" y="17"/>
                  <a:pt x="73" y="8"/>
                  <a:pt x="73" y="8"/>
                </a:cubicBezTo>
                <a:cubicBezTo>
                  <a:pt x="81" y="10"/>
                  <a:pt x="91" y="10"/>
                  <a:pt x="97" y="16"/>
                </a:cubicBezTo>
                <a:cubicBezTo>
                  <a:pt x="102" y="21"/>
                  <a:pt x="101" y="32"/>
                  <a:pt x="105" y="40"/>
                </a:cubicBezTo>
                <a:cubicBezTo>
                  <a:pt x="115" y="60"/>
                  <a:pt x="122" y="65"/>
                  <a:pt x="138" y="81"/>
                </a:cubicBezTo>
                <a:cubicBezTo>
                  <a:pt x="148" y="78"/>
                  <a:pt x="161" y="79"/>
                  <a:pt x="170" y="72"/>
                </a:cubicBezTo>
                <a:cubicBezTo>
                  <a:pt x="184" y="59"/>
                  <a:pt x="183" y="29"/>
                  <a:pt x="202" y="24"/>
                </a:cubicBezTo>
                <a:cubicBezTo>
                  <a:pt x="218" y="18"/>
                  <a:pt x="234" y="13"/>
                  <a:pt x="251" y="8"/>
                </a:cubicBezTo>
                <a:cubicBezTo>
                  <a:pt x="259" y="5"/>
                  <a:pt x="275" y="0"/>
                  <a:pt x="275" y="0"/>
                </a:cubicBezTo>
                <a:cubicBezTo>
                  <a:pt x="313" y="25"/>
                  <a:pt x="292" y="3"/>
                  <a:pt x="307" y="56"/>
                </a:cubicBezTo>
                <a:cubicBezTo>
                  <a:pt x="311" y="72"/>
                  <a:pt x="323" y="105"/>
                  <a:pt x="323" y="105"/>
                </a:cubicBezTo>
                <a:cubicBezTo>
                  <a:pt x="233" y="134"/>
                  <a:pt x="286" y="229"/>
                  <a:pt x="202" y="258"/>
                </a:cubicBezTo>
                <a:cubicBezTo>
                  <a:pt x="163" y="245"/>
                  <a:pt x="121" y="226"/>
                  <a:pt x="81" y="218"/>
                </a:cubicBezTo>
                <a:cubicBezTo>
                  <a:pt x="67" y="215"/>
                  <a:pt x="54" y="212"/>
                  <a:pt x="41" y="210"/>
                </a:cubicBezTo>
                <a:cubicBezTo>
                  <a:pt x="29" y="207"/>
                  <a:pt x="8" y="202"/>
                  <a:pt x="8" y="202"/>
                </a:cubicBezTo>
                <a:close/>
              </a:path>
            </a:pathLst>
          </a:custGeom>
          <a:solidFill>
            <a:srgbClr val="FF0000"/>
          </a:solidFill>
          <a:ln w="9525">
            <a:solidFill>
              <a:schemeClr val="tx1"/>
            </a:solidFill>
            <a:round/>
            <a:headEnd/>
            <a:tailEnd/>
          </a:ln>
        </p:spPr>
        <p:txBody>
          <a:bodyPr wrap="none" anchor="ctr"/>
          <a:lstStyle/>
          <a:p>
            <a:pPr algn="l" eaLnBrk="0" hangingPunct="0"/>
            <a:endParaRPr lang="en-US" b="0">
              <a:solidFill>
                <a:srgbClr val="000000"/>
              </a:solidFill>
            </a:endParaRPr>
          </a:p>
        </p:txBody>
      </p:sp>
      <p:sp>
        <p:nvSpPr>
          <p:cNvPr id="419848" name="Rectangle 8"/>
          <p:cNvSpPr>
            <a:spLocks noGrp="1" noChangeArrowheads="1"/>
          </p:cNvSpPr>
          <p:nvPr>
            <p:ph type="ctrTitle"/>
          </p:nvPr>
        </p:nvSpPr>
        <p:spPr>
          <a:xfrm>
            <a:off x="6248400" y="685800"/>
            <a:ext cx="3200400" cy="1190625"/>
          </a:xfrm>
          <a:effectLst>
            <a:outerShdw blurRad="63500" dist="35921" dir="2700000" algn="ctr" rotWithShape="0">
              <a:schemeClr val="tx1"/>
            </a:outerShdw>
          </a:effectLst>
        </p:spPr>
        <p:txBody>
          <a:bodyPr anchor="t">
            <a:spAutoFit/>
          </a:bodyPr>
          <a:lstStyle/>
          <a:p>
            <a:pPr eaLnBrk="1" hangingPunct="1">
              <a:defRPr/>
            </a:pPr>
            <a:r>
              <a:rPr lang="en-US" sz="3600" b="1">
                <a:solidFill>
                  <a:schemeClr val="bg1"/>
                </a:solidFill>
                <a:latin typeface="Arial"/>
                <a:cs typeface="Arial"/>
              </a:rPr>
              <a:t>Isthmus of Corinth</a:t>
            </a:r>
          </a:p>
        </p:txBody>
      </p:sp>
      <p:sp>
        <p:nvSpPr>
          <p:cNvPr id="287752" name="AutoShape 9"/>
          <p:cNvSpPr>
            <a:spLocks noChangeArrowheads="1"/>
          </p:cNvSpPr>
          <p:nvPr/>
        </p:nvSpPr>
        <p:spPr bwMode="auto">
          <a:xfrm rot="1981081">
            <a:off x="5357813" y="1592263"/>
            <a:ext cx="3276600" cy="838200"/>
          </a:xfrm>
          <a:prstGeom prst="leftRightArrow">
            <a:avLst>
              <a:gd name="adj1" fmla="val 50000"/>
              <a:gd name="adj2" fmla="val 78182"/>
            </a:avLst>
          </a:prstGeom>
          <a:solidFill>
            <a:schemeClr val="tx1"/>
          </a:solidFill>
          <a:ln w="9525">
            <a:solidFill>
              <a:schemeClr val="tx1"/>
            </a:solidFill>
            <a:miter lim="800000"/>
            <a:headEnd/>
            <a:tailEnd/>
          </a:ln>
        </p:spPr>
        <p:txBody>
          <a:bodyPr wrap="none" anchor="ctr"/>
          <a:lstStyle/>
          <a:p>
            <a:r>
              <a:rPr lang="en-US" sz="2800">
                <a:solidFill>
                  <a:srgbClr val="FFFFFF"/>
                </a:solidFill>
                <a:cs typeface="Arial" charset="0"/>
              </a:rPr>
              <a:t>7 km</a:t>
            </a:r>
            <a:endParaRPr lang="en-US">
              <a:solidFill>
                <a:srgbClr val="000000"/>
              </a:solidFill>
              <a:cs typeface="Arial" charset="0"/>
            </a:endParaRPr>
          </a:p>
        </p:txBody>
      </p:sp>
      <p:sp>
        <p:nvSpPr>
          <p:cNvPr id="419850" name="AutoShape 10"/>
          <p:cNvSpPr>
            <a:spLocks noChangeArrowheads="1"/>
          </p:cNvSpPr>
          <p:nvPr/>
        </p:nvSpPr>
        <p:spPr bwMode="auto">
          <a:xfrm rot="8901611">
            <a:off x="1387475" y="1725613"/>
            <a:ext cx="4648200" cy="998537"/>
          </a:xfrm>
          <a:prstGeom prst="curvedUpArrow">
            <a:avLst>
              <a:gd name="adj1" fmla="val 93100"/>
              <a:gd name="adj2" fmla="val 186200"/>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1" name="AutoShape 11"/>
          <p:cNvSpPr>
            <a:spLocks noChangeArrowheads="1"/>
          </p:cNvSpPr>
          <p:nvPr/>
        </p:nvSpPr>
        <p:spPr bwMode="auto">
          <a:xfrm rot="-748535">
            <a:off x="2274888" y="3725863"/>
            <a:ext cx="7543800" cy="998537"/>
          </a:xfrm>
          <a:prstGeom prst="curvedUpArrow">
            <a:avLst>
              <a:gd name="adj1" fmla="val 151097"/>
              <a:gd name="adj2" fmla="val 302194"/>
              <a:gd name="adj3" fmla="val 33333"/>
            </a:avLst>
          </a:prstGeom>
          <a:solidFill>
            <a:srgbClr val="0000FF"/>
          </a:solidFill>
          <a:ln w="9525">
            <a:solidFill>
              <a:schemeClr val="tx1"/>
            </a:solidFill>
            <a:miter lim="800000"/>
            <a:headEnd/>
            <a:tailEnd/>
          </a:ln>
        </p:spPr>
        <p:txBody>
          <a:bodyPr wrap="none" anchor="ctr"/>
          <a:lstStyle/>
          <a:p>
            <a:pPr algn="l" eaLnBrk="0" hangingPunct="0"/>
            <a:endParaRPr lang="en-US" b="0">
              <a:solidFill>
                <a:srgbClr val="000000"/>
              </a:solidFill>
              <a:cs typeface="Arial" charset="0"/>
            </a:endParaRPr>
          </a:p>
        </p:txBody>
      </p:sp>
      <p:sp>
        <p:nvSpPr>
          <p:cNvPr id="419852" name="Text Box 12"/>
          <p:cNvSpPr txBox="1">
            <a:spLocks noChangeArrowheads="1"/>
          </p:cNvSpPr>
          <p:nvPr/>
        </p:nvSpPr>
        <p:spPr bwMode="auto">
          <a:xfrm>
            <a:off x="-76200" y="5029200"/>
            <a:ext cx="3429000" cy="641350"/>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Acrocorinth</a:t>
            </a:r>
          </a:p>
        </p:txBody>
      </p:sp>
      <p:pic>
        <p:nvPicPr>
          <p:cNvPr id="419853" name="Picture 13"/>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343400" y="228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4" name="Picture 14"/>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562600" y="12954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5" name="Picture 15"/>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6858000" y="22860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56" name="Picture 1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140700" y="3276600"/>
            <a:ext cx="1003300" cy="130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57" name="Text Box 17"/>
          <p:cNvSpPr txBox="1">
            <a:spLocks noChangeArrowheads="1"/>
          </p:cNvSpPr>
          <p:nvPr/>
        </p:nvSpPr>
        <p:spPr bwMode="auto">
          <a:xfrm>
            <a:off x="-152400" y="5562600"/>
            <a:ext cx="3429000" cy="1190625"/>
          </a:xfrm>
          <a:prstGeom prst="rect">
            <a:avLst/>
          </a:prstGeom>
          <a:noFill/>
          <a:ln w="9525">
            <a:noFill/>
            <a:miter lim="800000"/>
            <a:headEnd/>
            <a:tailEnd/>
          </a:ln>
          <a:effectLst>
            <a:outerShdw blurRad="63500" dist="35921" dir="2700000" algn="ctr" rotWithShape="0">
              <a:schemeClr val="tx1"/>
            </a:outerShdw>
          </a:effec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sz="3600">
                <a:solidFill>
                  <a:srgbClr val="FFFFFF"/>
                </a:solidFill>
                <a:latin typeface="Arial"/>
                <a:cs typeface="Arial"/>
              </a:rPr>
              <a:t>Temple of Aphrodite</a:t>
            </a:r>
          </a:p>
        </p:txBody>
      </p:sp>
      <p:sp>
        <p:nvSpPr>
          <p:cNvPr id="419858" name="Text Box 18"/>
          <p:cNvSpPr txBox="1">
            <a:spLocks noChangeArrowheads="1"/>
          </p:cNvSpPr>
          <p:nvPr/>
        </p:nvSpPr>
        <p:spPr bwMode="auto">
          <a:xfrm>
            <a:off x="8205788" y="76200"/>
            <a:ext cx="862012" cy="457200"/>
          </a:xfrm>
          <a:prstGeom prst="rect">
            <a:avLst/>
          </a:prstGeom>
          <a:solidFill>
            <a:schemeClr val="tx2"/>
          </a:solidFill>
          <a:ln w="9525">
            <a:noFill/>
            <a:miter lim="800000"/>
            <a:headEnd/>
            <a:tailEnd/>
          </a:ln>
          <a:effectLst>
            <a:outerShdw blurRad="63500" dist="35921" dir="2700000" algn="ctr" rotWithShape="0">
              <a:schemeClr val="bg2">
                <a:alpha val="74998"/>
              </a:scheme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defRPr/>
            </a:pPr>
            <a:r>
              <a:rPr lang="en-US">
                <a:solidFill>
                  <a:srgbClr val="FFFFFF"/>
                </a:solidFill>
                <a:effectLst>
                  <a:outerShdw blurRad="38100" dist="38100" dir="2700000" algn="tl">
                    <a:srgbClr val="000000"/>
                  </a:outerShdw>
                </a:effectLst>
                <a:latin typeface="Arial"/>
                <a:cs typeface="Arial"/>
              </a:rPr>
              <a:t>161a</a:t>
            </a:r>
          </a:p>
        </p:txBody>
      </p:sp>
    </p:spTree>
    <p:extLst>
      <p:ext uri="{BB962C8B-B14F-4D97-AF65-F5344CB8AC3E}">
        <p14:creationId xmlns:p14="http://schemas.microsoft.com/office/powerpoint/2010/main" val="37294286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2" presetClass="entr" presetSubtype="1" fill="hold" nodeType="afterEffect">
                                  <p:stCondLst>
                                    <p:cond delay="0"/>
                                  </p:stCondLst>
                                  <p:childTnLst>
                                    <p:set>
                                      <p:cBhvr>
                                        <p:cTn id="6" dur="1" fill="hold">
                                          <p:stCondLst>
                                            <p:cond delay="0"/>
                                          </p:stCondLst>
                                        </p:cTn>
                                        <p:tgtEl>
                                          <p:spTgt spid="419853"/>
                                        </p:tgtEl>
                                        <p:attrNameLst>
                                          <p:attrName>style.visibility</p:attrName>
                                        </p:attrNameLst>
                                      </p:cBhvr>
                                      <p:to>
                                        <p:strVal val="visible"/>
                                      </p:to>
                                    </p:set>
                                    <p:animEffect transition="in" filter="slide(fromTop)">
                                      <p:cBhvr>
                                        <p:cTn id="7" dur="2000"/>
                                        <p:tgtEl>
                                          <p:spTgt spid="419853"/>
                                        </p:tgtEl>
                                      </p:cBhvr>
                                    </p:animEffect>
                                  </p:childTnLst>
                                </p:cTn>
                              </p:par>
                            </p:childTnLst>
                          </p:cTn>
                        </p:par>
                        <p:par>
                          <p:cTn id="8" fill="hold" nodeType="afterGroup">
                            <p:stCondLst>
                              <p:cond delay="2000"/>
                            </p:stCondLst>
                            <p:childTnLst>
                              <p:par>
                                <p:cTn id="9" presetID="1" presetClass="entr" presetSubtype="0" fill="hold" nodeType="afterEffect">
                                  <p:stCondLst>
                                    <p:cond delay="0"/>
                                  </p:stCondLst>
                                  <p:childTnLst>
                                    <p:set>
                                      <p:cBhvr>
                                        <p:cTn id="10" dur="1" fill="hold">
                                          <p:stCondLst>
                                            <p:cond delay="0"/>
                                          </p:stCondLst>
                                        </p:cTn>
                                        <p:tgtEl>
                                          <p:spTgt spid="419853"/>
                                        </p:tgtEl>
                                        <p:attrNameLst>
                                          <p:attrName>style.visibility</p:attrName>
                                        </p:attrNameLst>
                                      </p:cBhvr>
                                      <p:to>
                                        <p:strVal val="visible"/>
                                      </p:to>
                                    </p:set>
                                  </p:childTnLst>
                                </p:cTn>
                              </p:par>
                              <p:par>
                                <p:cTn id="11" presetID="22" presetClass="exit" presetSubtype="4" fill="hold" nodeType="withEffect">
                                  <p:stCondLst>
                                    <p:cond delay="0"/>
                                  </p:stCondLst>
                                  <p:childTnLst>
                                    <p:animEffect transition="out" filter="wipe(down)">
                                      <p:cBhvr>
                                        <p:cTn id="12" dur="2000"/>
                                        <p:tgtEl>
                                          <p:spTgt spid="419853"/>
                                        </p:tgtEl>
                                      </p:cBhvr>
                                    </p:animEffect>
                                    <p:set>
                                      <p:cBhvr>
                                        <p:cTn id="13" dur="1" fill="hold">
                                          <p:stCondLst>
                                            <p:cond delay="1999"/>
                                          </p:stCondLst>
                                        </p:cTn>
                                        <p:tgtEl>
                                          <p:spTgt spid="419853"/>
                                        </p:tgtEl>
                                        <p:attrNameLst>
                                          <p:attrName>style.visibility</p:attrName>
                                        </p:attrNameLst>
                                      </p:cBhvr>
                                      <p:to>
                                        <p:strVal val="hidden"/>
                                      </p:to>
                                    </p:set>
                                  </p:childTnLst>
                                </p:cTn>
                              </p:par>
                            </p:childTnLst>
                          </p:cTn>
                        </p:par>
                        <p:par>
                          <p:cTn id="14" fill="hold" nodeType="afterGroup">
                            <p:stCondLst>
                              <p:cond delay="4000"/>
                            </p:stCondLst>
                            <p:childTnLst>
                              <p:par>
                                <p:cTn id="15" presetID="1" presetClass="entr" presetSubtype="0" fill="hold" nodeType="afterEffect">
                                  <p:stCondLst>
                                    <p:cond delay="0"/>
                                  </p:stCondLst>
                                  <p:childTnLst>
                                    <p:set>
                                      <p:cBhvr>
                                        <p:cTn id="16" dur="1" fill="hold">
                                          <p:stCondLst>
                                            <p:cond delay="0"/>
                                          </p:stCondLst>
                                        </p:cTn>
                                        <p:tgtEl>
                                          <p:spTgt spid="419854"/>
                                        </p:tgtEl>
                                        <p:attrNameLst>
                                          <p:attrName>style.visibility</p:attrName>
                                        </p:attrNameLst>
                                      </p:cBhvr>
                                      <p:to>
                                        <p:strVal val="visible"/>
                                      </p:to>
                                    </p:set>
                                  </p:childTnLst>
                                </p:cTn>
                              </p:par>
                              <p:par>
                                <p:cTn id="17" presetID="22" presetClass="exit" presetSubtype="4" fill="hold" nodeType="withEffect">
                                  <p:stCondLst>
                                    <p:cond delay="0"/>
                                  </p:stCondLst>
                                  <p:childTnLst>
                                    <p:animEffect transition="out" filter="wipe(down)">
                                      <p:cBhvr>
                                        <p:cTn id="18" dur="2000"/>
                                        <p:tgtEl>
                                          <p:spTgt spid="419854"/>
                                        </p:tgtEl>
                                      </p:cBhvr>
                                    </p:animEffect>
                                    <p:set>
                                      <p:cBhvr>
                                        <p:cTn id="19" dur="1" fill="hold">
                                          <p:stCondLst>
                                            <p:cond delay="1999"/>
                                          </p:stCondLst>
                                        </p:cTn>
                                        <p:tgtEl>
                                          <p:spTgt spid="419854"/>
                                        </p:tgtEl>
                                        <p:attrNameLst>
                                          <p:attrName>style.visibility</p:attrName>
                                        </p:attrNameLst>
                                      </p:cBhvr>
                                      <p:to>
                                        <p:strVal val="hidden"/>
                                      </p:to>
                                    </p:set>
                                  </p:childTnLst>
                                </p:cTn>
                              </p:par>
                            </p:childTnLst>
                          </p:cTn>
                        </p:par>
                        <p:par>
                          <p:cTn id="20" fill="hold" nodeType="afterGroup">
                            <p:stCondLst>
                              <p:cond delay="6000"/>
                            </p:stCondLst>
                            <p:childTnLst>
                              <p:par>
                                <p:cTn id="21" presetID="1" presetClass="entr" presetSubtype="0" fill="hold" nodeType="afterEffect">
                                  <p:stCondLst>
                                    <p:cond delay="0"/>
                                  </p:stCondLst>
                                  <p:childTnLst>
                                    <p:set>
                                      <p:cBhvr>
                                        <p:cTn id="22" dur="1" fill="hold">
                                          <p:stCondLst>
                                            <p:cond delay="0"/>
                                          </p:stCondLst>
                                        </p:cTn>
                                        <p:tgtEl>
                                          <p:spTgt spid="419855"/>
                                        </p:tgtEl>
                                        <p:attrNameLst>
                                          <p:attrName>style.visibility</p:attrName>
                                        </p:attrNameLst>
                                      </p:cBhvr>
                                      <p:to>
                                        <p:strVal val="visible"/>
                                      </p:to>
                                    </p:set>
                                  </p:childTnLst>
                                </p:cTn>
                              </p:par>
                              <p:par>
                                <p:cTn id="23" presetID="22" presetClass="exit" presetSubtype="4" fill="hold" nodeType="withEffect">
                                  <p:stCondLst>
                                    <p:cond delay="0"/>
                                  </p:stCondLst>
                                  <p:childTnLst>
                                    <p:animEffect transition="out" filter="wipe(down)">
                                      <p:cBhvr>
                                        <p:cTn id="24" dur="2000"/>
                                        <p:tgtEl>
                                          <p:spTgt spid="419855"/>
                                        </p:tgtEl>
                                      </p:cBhvr>
                                    </p:animEffect>
                                    <p:set>
                                      <p:cBhvr>
                                        <p:cTn id="25" dur="1" fill="hold">
                                          <p:stCondLst>
                                            <p:cond delay="1999"/>
                                          </p:stCondLst>
                                        </p:cTn>
                                        <p:tgtEl>
                                          <p:spTgt spid="419855"/>
                                        </p:tgtEl>
                                        <p:attrNameLst>
                                          <p:attrName>style.visibility</p:attrName>
                                        </p:attrNameLst>
                                      </p:cBhvr>
                                      <p:to>
                                        <p:strVal val="hidden"/>
                                      </p:to>
                                    </p:set>
                                  </p:childTnLst>
                                </p:cTn>
                              </p:par>
                            </p:childTnLst>
                          </p:cTn>
                        </p:par>
                        <p:par>
                          <p:cTn id="26" fill="hold" nodeType="afterGroup">
                            <p:stCondLst>
                              <p:cond delay="8000"/>
                            </p:stCondLst>
                            <p:childTnLst>
                              <p:par>
                                <p:cTn id="27" presetID="1" presetClass="entr" presetSubtype="0" fill="hold" nodeType="afterEffect">
                                  <p:stCondLst>
                                    <p:cond delay="0"/>
                                  </p:stCondLst>
                                  <p:childTnLst>
                                    <p:set>
                                      <p:cBhvr>
                                        <p:cTn id="28" dur="1" fill="hold">
                                          <p:stCondLst>
                                            <p:cond delay="0"/>
                                          </p:stCondLst>
                                        </p:cTn>
                                        <p:tgtEl>
                                          <p:spTgt spid="419856"/>
                                        </p:tgtEl>
                                        <p:attrNameLst>
                                          <p:attrName>style.visibility</p:attrName>
                                        </p:attrNameLst>
                                      </p:cBhvr>
                                      <p:to>
                                        <p:strVal val="visible"/>
                                      </p:to>
                                    </p:set>
                                  </p:childTnLst>
                                </p:cTn>
                              </p:par>
                            </p:childTnLst>
                          </p:cTn>
                        </p:par>
                        <p:par>
                          <p:cTn id="29" fill="hold" nodeType="afterGroup">
                            <p:stCondLst>
                              <p:cond delay="8000"/>
                            </p:stCondLst>
                            <p:childTnLst>
                              <p:par>
                                <p:cTn id="30" presetID="22" presetClass="entr" presetSubtype="2" fill="hold" grpId="0" nodeType="afterEffect">
                                  <p:stCondLst>
                                    <p:cond delay="0"/>
                                  </p:stCondLst>
                                  <p:childTnLst>
                                    <p:set>
                                      <p:cBhvr>
                                        <p:cTn id="31" dur="1" fill="hold">
                                          <p:stCondLst>
                                            <p:cond delay="0"/>
                                          </p:stCondLst>
                                        </p:cTn>
                                        <p:tgtEl>
                                          <p:spTgt spid="419850"/>
                                        </p:tgtEl>
                                        <p:attrNameLst>
                                          <p:attrName>style.visibility</p:attrName>
                                        </p:attrNameLst>
                                      </p:cBhvr>
                                      <p:to>
                                        <p:strVal val="visible"/>
                                      </p:to>
                                    </p:set>
                                    <p:animEffect transition="in" filter="wipe(right)">
                                      <p:cBhvr>
                                        <p:cTn id="32" dur="3000"/>
                                        <p:tgtEl>
                                          <p:spTgt spid="419850"/>
                                        </p:tgtEl>
                                      </p:cBhvr>
                                    </p:animEffect>
                                  </p:childTnLst>
                                </p:cTn>
                              </p:par>
                            </p:childTnLst>
                          </p:cTn>
                        </p:par>
                        <p:par>
                          <p:cTn id="33" fill="hold" nodeType="afterGroup">
                            <p:stCondLst>
                              <p:cond delay="11000"/>
                            </p:stCondLst>
                            <p:childTnLst>
                              <p:par>
                                <p:cTn id="34" presetID="22" presetClass="entr" presetSubtype="8" fill="hold" grpId="0" nodeType="afterEffect">
                                  <p:stCondLst>
                                    <p:cond delay="0"/>
                                  </p:stCondLst>
                                  <p:childTnLst>
                                    <p:set>
                                      <p:cBhvr>
                                        <p:cTn id="35" dur="1" fill="hold">
                                          <p:stCondLst>
                                            <p:cond delay="0"/>
                                          </p:stCondLst>
                                        </p:cTn>
                                        <p:tgtEl>
                                          <p:spTgt spid="419851"/>
                                        </p:tgtEl>
                                        <p:attrNameLst>
                                          <p:attrName>style.visibility</p:attrName>
                                        </p:attrNameLst>
                                      </p:cBhvr>
                                      <p:to>
                                        <p:strVal val="visible"/>
                                      </p:to>
                                    </p:set>
                                    <p:animEffect transition="in" filter="wipe(left)">
                                      <p:cBhvr>
                                        <p:cTn id="36" dur="3000"/>
                                        <p:tgtEl>
                                          <p:spTgt spid="4198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50" grpId="0" animBg="1"/>
      <p:bldP spid="41985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1185" name="Picture 1026"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1186" name="Rectangle 1027"/>
          <p:cNvSpPr>
            <a:spLocks noGrp="1" noChangeArrowheads="1"/>
          </p:cNvSpPr>
          <p:nvPr>
            <p:ph type="title" idx="4294967295"/>
          </p:nvPr>
        </p:nvSpPr>
        <p:spPr>
          <a:xfrm>
            <a:off x="304800" y="6019800"/>
            <a:ext cx="8839200" cy="838200"/>
          </a:xfrm>
        </p:spPr>
        <p:txBody>
          <a:bodyPr/>
          <a:lstStyle/>
          <a:p>
            <a:pPr eaLnBrk="1" hangingPunct="1"/>
            <a:r>
              <a:rPr lang="en-US" sz="4000">
                <a:solidFill>
                  <a:schemeClr val="bg1"/>
                </a:solidFill>
                <a:latin typeface="Arial" charset="0"/>
                <a:ea typeface="ＭＳ Ｐゴシック" charset="0"/>
                <a:cs typeface="Arial" charset="0"/>
              </a:rPr>
              <a:t>View of Acrocorinth from the City</a:t>
            </a:r>
          </a:p>
        </p:txBody>
      </p:sp>
    </p:spTree>
    <p:extLst>
      <p:ext uri="{BB962C8B-B14F-4D97-AF65-F5344CB8AC3E}">
        <p14:creationId xmlns:p14="http://schemas.microsoft.com/office/powerpoint/2010/main" val="947303832"/>
      </p:ext>
    </p:extLst>
  </p:cSld>
  <p:clrMapOvr>
    <a:masterClrMapping/>
  </p:clrMapOvr>
  <p:transition spd="med">
    <p:randomBar dir="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3233" name="Picture 1026" descr="corint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476750" cy="28860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4" name="Picture 1027" descr="2000-09-01-corinth-apollo"/>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248150" y="4086225"/>
            <a:ext cx="4895850" cy="2771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3235" name="Picture 1028" descr="corinth"/>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048125" y="0"/>
            <a:ext cx="5095875" cy="3467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3236" name="Rectangle 1029"/>
          <p:cNvSpPr>
            <a:spLocks noGrp="1" noChangeArrowheads="1"/>
          </p:cNvSpPr>
          <p:nvPr>
            <p:ph type="title" idx="4294967295"/>
          </p:nvPr>
        </p:nvSpPr>
        <p:spPr>
          <a:xfrm>
            <a:off x="228600" y="4572000"/>
            <a:ext cx="3581400" cy="2133600"/>
          </a:xfrm>
        </p:spPr>
        <p:txBody>
          <a:bodyPr/>
          <a:lstStyle/>
          <a:p>
            <a:pPr eaLnBrk="1" hangingPunct="1"/>
            <a:r>
              <a:rPr lang="en-US">
                <a:solidFill>
                  <a:schemeClr val="bg1"/>
                </a:solidFill>
                <a:latin typeface="Arial" charset="0"/>
                <a:ea typeface="ＭＳ Ｐゴシック" charset="0"/>
                <a:cs typeface="Arial" charset="0"/>
              </a:rPr>
              <a:t>Immorality in All Seasons</a:t>
            </a:r>
            <a:endParaRPr lang="en-US">
              <a:latin typeface="Arial" charset="0"/>
              <a:ea typeface="ＭＳ Ｐゴシック" charset="0"/>
              <a:cs typeface="Arial" charset="0"/>
            </a:endParaRPr>
          </a:p>
        </p:txBody>
      </p:sp>
    </p:spTree>
    <p:extLst>
      <p:ext uri="{BB962C8B-B14F-4D97-AF65-F5344CB8AC3E}">
        <p14:creationId xmlns:p14="http://schemas.microsoft.com/office/powerpoint/2010/main" val="3857655802"/>
      </p:ext>
    </p:extLst>
  </p:cSld>
  <p:clrMapOvr>
    <a:masterClrMapping/>
  </p:clrMapOvr>
  <p:transition spd="med">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953000" y="381000"/>
            <a:ext cx="3886200" cy="2438400"/>
          </a:xfrm>
        </p:spPr>
        <p:txBody>
          <a:bodyPr/>
          <a:lstStyle/>
          <a:p>
            <a:pPr eaLnBrk="1" hangingPunct="1"/>
            <a:r>
              <a:rPr lang="en-US" sz="5400" b="1">
                <a:solidFill>
                  <a:schemeClr val="bg1"/>
                </a:solidFill>
                <a:latin typeface="Arial" charset="0"/>
                <a:ea typeface="Osaka" charset="0"/>
                <a:cs typeface="Osaka" charset="0"/>
              </a:rPr>
              <a:t>Temple of Aphrodite</a:t>
            </a:r>
          </a:p>
        </p:txBody>
      </p:sp>
      <p:sp>
        <p:nvSpPr>
          <p:cNvPr id="227331" name="Rectangle 3"/>
          <p:cNvSpPr>
            <a:spLocks noGrp="1" noChangeArrowheads="1"/>
          </p:cNvSpPr>
          <p:nvPr>
            <p:ph type="subTitle" idx="1"/>
          </p:nvPr>
        </p:nvSpPr>
        <p:spPr>
          <a:xfrm>
            <a:off x="5638800" y="4038600"/>
            <a:ext cx="2819400" cy="2286000"/>
          </a:xfrm>
        </p:spPr>
        <p:txBody>
          <a:bodyPr/>
          <a:lstStyle/>
          <a:p>
            <a:pPr eaLnBrk="1" hangingPunct="1"/>
            <a:r>
              <a:rPr lang="en-US" sz="4000" b="1" i="1">
                <a:solidFill>
                  <a:schemeClr val="bg1"/>
                </a:solidFill>
                <a:latin typeface="Arial" charset="0"/>
                <a:ea typeface="Osaka" charset="0"/>
                <a:cs typeface="Osaka" charset="0"/>
              </a:rPr>
              <a:t>Greek Goddess of Love</a:t>
            </a:r>
          </a:p>
        </p:txBody>
      </p:sp>
      <p:pic>
        <p:nvPicPr>
          <p:cNvPr id="227332" name="Picture 4" descr="CorinthStreet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 y="152400"/>
            <a:ext cx="44958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27333"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362200" y="3581400"/>
            <a:ext cx="2613025" cy="307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1938506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0"/>
            <a:ext cx="9144000" cy="1295051"/>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It takes courage not to do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what everyone else is doing</a:t>
            </a:r>
          </a:p>
        </p:txBody>
      </p:sp>
      <p:pic>
        <p:nvPicPr>
          <p:cNvPr id="11266" name="Picture 2" descr="https://pokerground.com/en/wp-content/uploads/2016/12/Be-Different-gavinf-griffin-eng.jpg">
            <a:extLst>
              <a:ext uri="{FF2B5EF4-FFF2-40B4-BE49-F238E27FC236}">
                <a16:creationId xmlns:a16="http://schemas.microsoft.com/office/drawing/2014/main" id="{566EB0B4-B25B-7D41-9BC6-6C120A0B0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5052"/>
            <a:ext cx="9144000" cy="4795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1153433"/>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54861969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 calcmode="lin" valueType="num">
                                      <p:cBhvr additive="base">
                                        <p:cTn id="19" dur="500" fill="hold"/>
                                        <p:tgtEl>
                                          <p:spTgt spid="13"/>
                                        </p:tgtEl>
                                        <p:attrNameLst>
                                          <p:attrName>ppt_x</p:attrName>
                                        </p:attrNameLst>
                                      </p:cBhvr>
                                      <p:tavLst>
                                        <p:tav tm="0">
                                          <p:val>
                                            <p:strVal val="#ppt_x"/>
                                          </p:val>
                                        </p:tav>
                                        <p:tav tm="100000">
                                          <p:val>
                                            <p:strVal val="#ppt_x"/>
                                          </p:val>
                                        </p:tav>
                                      </p:tavLst>
                                    </p:anim>
                                    <p:anim calcmode="lin" valueType="num">
                                      <p:cBhvr additive="base">
                                        <p:cTn id="2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937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2937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290" name="Picture 2" descr="http://argentcapital.com/wp-content/uploads/2017/08/herd-mentality_resized4web.jpg">
            <a:extLst>
              <a:ext uri="{FF2B5EF4-FFF2-40B4-BE49-F238E27FC236}">
                <a16:creationId xmlns:a16="http://schemas.microsoft.com/office/drawing/2014/main" id="{C0DF05CE-E6C0-1A45-8970-3DFF8A184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9413"/>
            <a:ext cx="9144000" cy="6099175"/>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368300"/>
            <a:ext cx="9143999" cy="1080120"/>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Herd Mentality</a:t>
            </a:r>
          </a:p>
        </p:txBody>
      </p:sp>
    </p:spTree>
    <p:extLst>
      <p:ext uri="{BB962C8B-B14F-4D97-AF65-F5344CB8AC3E}">
        <p14:creationId xmlns:p14="http://schemas.microsoft.com/office/powerpoint/2010/main" val="1848604294"/>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800000"/>
            </a:gs>
            <a:gs pos="100000">
              <a:schemeClr val="tx1"/>
            </a:gs>
          </a:gsLst>
          <a:path path="rect">
            <a:fillToRect l="50000" t="50000" r="50000" b="50000"/>
          </a:path>
          <a:tileRect/>
        </a:gradFill>
        <a:effectLst/>
      </p:bgPr>
    </p:bg>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0" hangingPunct="0"/>
            <a:endParaRPr lang="en-US" b="0">
              <a:solidFill>
                <a:srgbClr val="000000"/>
              </a:solidFill>
              <a:latin typeface="Times New Roman" charset="0"/>
            </a:endParaRPr>
          </a:p>
        </p:txBody>
      </p:sp>
      <p:sp>
        <p:nvSpPr>
          <p:cNvPr id="900098" name="Rectangle 2"/>
          <p:cNvSpPr>
            <a:spLocks noGrp="1" noChangeArrowheads="1"/>
          </p:cNvSpPr>
          <p:nvPr>
            <p:ph type="ctrTitle"/>
          </p:nvPr>
        </p:nvSpPr>
        <p:spPr>
          <a:xfrm>
            <a:off x="0" y="21563"/>
            <a:ext cx="9144000" cy="909772"/>
          </a:xfrm>
          <a:effectLst>
            <a:outerShdw blurRad="63500" dist="35921" dir="2700000" algn="ctr" rotWithShape="0">
              <a:schemeClr val="tx2">
                <a:alpha val="74998"/>
              </a:schemeClr>
            </a:outerShdw>
          </a:effectLst>
        </p:spPr>
        <p:txBody>
          <a:bodyPr anchor="ctr"/>
          <a:lstStyle/>
          <a:p>
            <a:pPr>
              <a:defRPr/>
            </a:pPr>
            <a:r>
              <a:rPr lang="en-US" sz="4800" b="1" dirty="0">
                <a:effectLst>
                  <a:glow rad="127000">
                    <a:schemeClr val="tx1"/>
                  </a:glow>
                </a:effectLst>
                <a:latin typeface="Arial" charset="0"/>
                <a:ea typeface="ＭＳ Ｐゴシック" charset="0"/>
                <a:cs typeface="ＭＳ Ｐゴシック" charset="0"/>
              </a:rPr>
              <a:t>Key Word</a:t>
            </a:r>
          </a:p>
        </p:txBody>
      </p:sp>
      <p:sp>
        <p:nvSpPr>
          <p:cNvPr id="5" name="Rectangle 2"/>
          <p:cNvSpPr txBox="1">
            <a:spLocks noChangeArrowheads="1"/>
          </p:cNvSpPr>
          <p:nvPr/>
        </p:nvSpPr>
        <p:spPr bwMode="auto">
          <a:xfrm>
            <a:off x="0" y="2134544"/>
            <a:ext cx="9144000" cy="1989140"/>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457200">
              <a:defRPr/>
            </a:pPr>
            <a:r>
              <a:rPr lang="en-US" sz="7200" dirty="0">
                <a:solidFill>
                  <a:srgbClr val="FFFFFF"/>
                </a:solidFill>
                <a:effectLst>
                  <a:glow rad="127000">
                    <a:srgbClr val="000000"/>
                  </a:glow>
                </a:effectLst>
                <a:latin typeface="Arial" charset="0"/>
                <a:ea typeface="ＭＳ Ｐゴシック" charset="0"/>
                <a:cs typeface="ＭＳ Ｐゴシック" charset="0"/>
              </a:rPr>
              <a:t>Sanctification</a:t>
            </a:r>
          </a:p>
        </p:txBody>
      </p:sp>
      <p:sp>
        <p:nvSpPr>
          <p:cNvPr id="6" name="Rectangle 2"/>
          <p:cNvSpPr txBox="1">
            <a:spLocks noChangeArrowheads="1"/>
          </p:cNvSpPr>
          <p:nvPr/>
        </p:nvSpPr>
        <p:spPr bwMode="auto">
          <a:xfrm>
            <a:off x="0" y="5920006"/>
            <a:ext cx="8791222"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lgn="r" defTabSz="457200">
              <a:defRPr/>
            </a:pPr>
            <a:r>
              <a:rPr lang="en-US" sz="4800" dirty="0">
                <a:solidFill>
                  <a:srgbClr val="FFFFFF"/>
                </a:solidFill>
                <a:effectLst>
                  <a:glow rad="127000">
                    <a:srgbClr val="000000"/>
                  </a:glow>
                </a:effectLst>
                <a:latin typeface="Arial" charset="0"/>
                <a:ea typeface="ＭＳ Ｐゴシック" charset="0"/>
                <a:cs typeface="ＭＳ Ｐゴシック" charset="0"/>
              </a:rPr>
              <a:t>1 Corinthians</a:t>
            </a:r>
          </a:p>
        </p:txBody>
      </p:sp>
      <p:sp>
        <p:nvSpPr>
          <p:cNvPr id="7" name="Text Box 24"/>
          <p:cNvSpPr txBox="1">
            <a:spLocks noChangeArrowheads="1"/>
          </p:cNvSpPr>
          <p:nvPr/>
        </p:nvSpPr>
        <p:spPr bwMode="auto">
          <a:xfrm>
            <a:off x="8448755" y="65344"/>
            <a:ext cx="698178"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a:r>
              <a:rPr lang="en-US" dirty="0">
                <a:solidFill>
                  <a:srgbClr val="EAEAEA"/>
                </a:solidFill>
                <a:cs typeface="Arial" charset="0"/>
              </a:rPr>
              <a:t>120</a:t>
            </a:r>
          </a:p>
        </p:txBody>
      </p:sp>
    </p:spTree>
    <p:extLst>
      <p:ext uri="{BB962C8B-B14F-4D97-AF65-F5344CB8AC3E}">
        <p14:creationId xmlns:p14="http://schemas.microsoft.com/office/powerpoint/2010/main" val="31068783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1506" name="Picture 2" descr="http://www.topdesignmag.com/wp-content/uploads/2014/08/17.jpg">
            <a:extLst>
              <a:ext uri="{FF2B5EF4-FFF2-40B4-BE49-F238E27FC236}">
                <a16:creationId xmlns:a16="http://schemas.microsoft.com/office/drawing/2014/main" id="{D53E8996-41A6-EB4D-9ABA-75F44E1A0B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216024" y="116632"/>
            <a:ext cx="8820472" cy="1728192"/>
          </a:xfrm>
          <a:effectLst/>
        </p:spPr>
        <p:txBody>
          <a:bodyPr/>
          <a:lstStyle/>
          <a:p>
            <a:pPr>
              <a:defRPr/>
            </a:pPr>
            <a:r>
              <a:rPr lang="en-US" b="1" dirty="0">
                <a:solidFill>
                  <a:schemeClr val="tx2"/>
                </a:solidFill>
                <a:effectLst>
                  <a:glow rad="127000">
                    <a:schemeClr val="bg1"/>
                  </a:glow>
                </a:effectLst>
                <a:latin typeface="Arial" charset="0"/>
                <a:ea typeface="ＭＳ Ｐゴシック" charset="0"/>
                <a:cs typeface="ＭＳ Ｐゴシック" charset="0"/>
              </a:rPr>
              <a:t>Sanctified (1:2) = “Set </a:t>
            </a:r>
            <a:r>
              <a:rPr lang="en-SG" b="1" dirty="0">
                <a:solidFill>
                  <a:schemeClr val="tx2"/>
                </a:solidFill>
                <a:effectLst>
                  <a:glow rad="127000">
                    <a:schemeClr val="bg1"/>
                  </a:glow>
                </a:effectLst>
                <a:latin typeface="Arial" charset="0"/>
                <a:ea typeface="ＭＳ Ｐゴシック" charset="0"/>
                <a:cs typeface="ＭＳ Ｐゴシック" charset="0"/>
              </a:rPr>
              <a:t>apart by God as His possession” </a:t>
            </a:r>
            <a:endParaRPr lang="en-US" b="1" dirty="0">
              <a:solidFill>
                <a:schemeClr val="tx2"/>
              </a:solidFill>
              <a:effectLst>
                <a:glow rad="127000">
                  <a:schemeClr val="bg1"/>
                </a:glow>
              </a:effectLst>
              <a:latin typeface="Arial" charset="0"/>
              <a:ea typeface="ＭＳ Ｐゴシック" charset="0"/>
              <a:cs typeface="ＭＳ Ｐゴシック" charset="0"/>
            </a:endParaRPr>
          </a:p>
        </p:txBody>
      </p:sp>
      <p:sp>
        <p:nvSpPr>
          <p:cNvPr id="6" name="Rectangle 2">
            <a:extLst>
              <a:ext uri="{FF2B5EF4-FFF2-40B4-BE49-F238E27FC236}">
                <a16:creationId xmlns:a16="http://schemas.microsoft.com/office/drawing/2014/main" id="{EF984B90-3F85-4440-AE8F-11FEF41671D7}"/>
              </a:ext>
            </a:extLst>
          </p:cNvPr>
          <p:cNvSpPr txBox="1">
            <a:spLocks noChangeArrowheads="1"/>
          </p:cNvSpPr>
          <p:nvPr/>
        </p:nvSpPr>
        <p:spPr bwMode="auto">
          <a:xfrm>
            <a:off x="267395" y="4020812"/>
            <a:ext cx="8820472" cy="1728192"/>
          </a:xfrm>
          <a:prstGeom prst="rect">
            <a:avLst/>
          </a:prstGeom>
          <a:noFill/>
          <a:ln>
            <a:noFill/>
          </a:ln>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1" u="none" strike="noStrike" kern="0" cap="none" spc="0" normalizeH="0" baseline="0" noProof="0" dirty="0">
                <a:ln>
                  <a:noFill/>
                </a:ln>
                <a:solidFill>
                  <a:srgbClr val="000000"/>
                </a:solidFill>
                <a:effectLst>
                  <a:glow rad="127000">
                    <a:srgbClr val="FFFFFF"/>
                  </a:glow>
                </a:effectLst>
                <a:uLnTx/>
                <a:uFillTx/>
                <a:latin typeface="Arial" charset="0"/>
                <a:ea typeface="ＭＳ Ｐゴシック" charset="0"/>
                <a:cs typeface="ＭＳ Ｐゴシック" charset="0"/>
              </a:rPr>
              <a:t>Do you live like this?</a:t>
            </a:r>
          </a:p>
        </p:txBody>
      </p:sp>
    </p:spTree>
    <p:extLst>
      <p:ext uri="{BB962C8B-B14F-4D97-AF65-F5344CB8AC3E}">
        <p14:creationId xmlns:p14="http://schemas.microsoft.com/office/powerpoint/2010/main" val="198235830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402" name="Picture 5"/>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4440" y="23912"/>
            <a:ext cx="9144000" cy="70165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6066" name="Rectangle 2"/>
          <p:cNvSpPr>
            <a:spLocks noGrp="1" noChangeArrowheads="1"/>
          </p:cNvSpPr>
          <p:nvPr>
            <p:ph type="ctrTitle"/>
          </p:nvPr>
        </p:nvSpPr>
        <p:spPr>
          <a:xfrm>
            <a:off x="0" y="1772816"/>
            <a:ext cx="9144000" cy="2520280"/>
          </a:xfrm>
          <a:solidFill>
            <a:srgbClr val="642523"/>
          </a:solidFill>
          <a:effectLst>
            <a:outerShdw blurRad="63500" dist="35921" dir="2700000" algn="ctr" rotWithShape="0">
              <a:srgbClr val="000000">
                <a:alpha val="74998"/>
              </a:srgbClr>
            </a:outerShdw>
          </a:effectLst>
        </p:spPr>
        <p:txBody>
          <a:bodyPr anchor="ctr"/>
          <a:lstStyle/>
          <a:p>
            <a:pPr algn="ctr"/>
            <a:r>
              <a:rPr lang="en-US" sz="6600" b="1" i="1" dirty="0">
                <a:solidFill>
                  <a:schemeClr val="bg1"/>
                </a:solidFill>
                <a:latin typeface="Arial"/>
                <a:ea typeface="ＭＳ Ｐゴシック" charset="0"/>
                <a:cs typeface="Arial"/>
              </a:rPr>
              <a:t>Which</a:t>
            </a:r>
            <a:r>
              <a:rPr lang="en-US" sz="6600" b="1" dirty="0">
                <a:solidFill>
                  <a:schemeClr val="bg1"/>
                </a:solidFill>
                <a:latin typeface="Arial"/>
                <a:ea typeface="ＭＳ Ｐゴシック" charset="0"/>
                <a:cs typeface="Arial"/>
              </a:rPr>
              <a:t> church leader should we follow?</a:t>
            </a:r>
            <a:endParaRPr lang="en-US" sz="4800" dirty="0">
              <a:solidFill>
                <a:schemeClr val="tx1"/>
              </a:solidFill>
              <a:latin typeface="Arial"/>
              <a:ea typeface="ＭＳ Ｐゴシック" charset="0"/>
              <a:cs typeface="Arial"/>
            </a:endParaRPr>
          </a:p>
        </p:txBody>
      </p:sp>
      <p:sp>
        <p:nvSpPr>
          <p:cNvPr id="230404" name="Rectangle 3"/>
          <p:cNvSpPr>
            <a:spLocks noGrp="1" noChangeArrowheads="1"/>
          </p:cNvSpPr>
          <p:nvPr>
            <p:ph type="subTitle" idx="1"/>
          </p:nvPr>
        </p:nvSpPr>
        <p:spPr>
          <a:xfrm>
            <a:off x="0" y="4953000"/>
            <a:ext cx="9144000" cy="762000"/>
          </a:xfrm>
        </p:spPr>
        <p:txBody>
          <a:bodyPr/>
          <a:lstStyle/>
          <a:p>
            <a:r>
              <a:rPr lang="en-US" sz="4000" b="1" dirty="0">
                <a:solidFill>
                  <a:schemeClr val="bg1"/>
                </a:solidFill>
                <a:latin typeface="Arial"/>
                <a:ea typeface="ＭＳ Ｐゴシック" charset="0"/>
                <a:cs typeface="Arial"/>
              </a:rPr>
              <a:t>A key question asked at Corinth</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4498" name="Rectangle 2"/>
          <p:cNvSpPr>
            <a:spLocks noGrp="1" noChangeArrowheads="1"/>
          </p:cNvSpPr>
          <p:nvPr>
            <p:ph type="ctrTitle"/>
          </p:nvPr>
        </p:nvSpPr>
        <p:spPr>
          <a:xfrm>
            <a:off x="37728" y="762000"/>
            <a:ext cx="9070776" cy="762000"/>
          </a:xfrm>
          <a:effectLst/>
        </p:spPr>
        <p:txBody>
          <a:bodyPr/>
          <a:lstStyle/>
          <a:p>
            <a:pPr eaLnBrk="1" hangingPunct="1"/>
            <a:r>
              <a:rPr lang="en-US" sz="6000" b="1" dirty="0">
                <a:solidFill>
                  <a:schemeClr val="bg1"/>
                </a:solidFill>
                <a:effectLst>
                  <a:glow rad="241300">
                    <a:schemeClr val="tx1">
                      <a:alpha val="75000"/>
                    </a:schemeClr>
                  </a:glow>
                </a:effectLst>
                <a:latin typeface="Arial" charset="0"/>
                <a:ea typeface="Osaka" charset="0"/>
                <a:cs typeface="Osaka" charset="0"/>
              </a:rPr>
              <a:t>Parties at Corinth</a:t>
            </a:r>
          </a:p>
        </p:txBody>
      </p:sp>
      <p:sp>
        <p:nvSpPr>
          <p:cNvPr id="234499" name="Rectangle 3"/>
          <p:cNvSpPr>
            <a:spLocks noGrp="1" noChangeArrowheads="1"/>
          </p:cNvSpPr>
          <p:nvPr>
            <p:ph type="subTitle" idx="1"/>
          </p:nvPr>
        </p:nvSpPr>
        <p:spPr>
          <a:effectLst/>
        </p:spPr>
        <p:txBody>
          <a:bodyPr/>
          <a:lstStyle/>
          <a:p>
            <a:pPr eaLnBrk="1" hangingPunct="1"/>
            <a:endParaRPr lang="en-US">
              <a:solidFill>
                <a:schemeClr val="bg1"/>
              </a:solidFill>
              <a:effectLst>
                <a:glow rad="241300">
                  <a:schemeClr val="tx1">
                    <a:alpha val="75000"/>
                  </a:schemeClr>
                </a:glow>
              </a:effectLst>
              <a:latin typeface="Arial" charset="0"/>
              <a:ea typeface="Osaka" charset="0"/>
              <a:cs typeface="Osaka" charset="0"/>
            </a:endParaRPr>
          </a:p>
        </p:txBody>
      </p:sp>
      <p:pic>
        <p:nvPicPr>
          <p:cNvPr id="234500" name="Picture 4" descr="WITEC"/>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0" y="1981200"/>
            <a:ext cx="7162800"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8054" name="Rectangle 6"/>
          <p:cNvSpPr>
            <a:spLocks noChangeArrowheads="1"/>
          </p:cNvSpPr>
          <p:nvPr/>
        </p:nvSpPr>
        <p:spPr bwMode="auto">
          <a:xfrm>
            <a:off x="0" y="1752600"/>
            <a:ext cx="2667000" cy="3048000"/>
          </a:xfrm>
          <a:prstGeom prst="rect">
            <a:avLst/>
          </a:prstGeom>
          <a:noFill/>
          <a:ln w="9525">
            <a:noFill/>
            <a:miter lim="800000"/>
            <a:headEnd/>
            <a:tailEnd/>
          </a:ln>
          <a:effectLst/>
        </p:spPr>
        <p:txBody>
          <a:bodyPr anchor="ctr"/>
          <a:lstStyle/>
          <a:p>
            <a:pPr algn="l">
              <a:defRPr/>
            </a:pPr>
            <a:r>
              <a:rPr lang="en-US" sz="4400" dirty="0">
                <a:solidFill>
                  <a:srgbClr val="FFFFFF"/>
                </a:solidFill>
                <a:effectLst>
                  <a:glow rad="241300">
                    <a:srgbClr val="000000">
                      <a:alpha val="75000"/>
                    </a:srgbClr>
                  </a:glow>
                </a:effectLst>
                <a:ea typeface="Osaka"/>
                <a:cs typeface="Osaka"/>
              </a:rPr>
              <a:t>Paul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Action</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Party</a:t>
            </a:r>
          </a:p>
        </p:txBody>
      </p:sp>
      <p:sp>
        <p:nvSpPr>
          <p:cNvPr id="258056" name="Rectangle 8"/>
          <p:cNvSpPr>
            <a:spLocks noChangeArrowheads="1"/>
          </p:cNvSpPr>
          <p:nvPr/>
        </p:nvSpPr>
        <p:spPr bwMode="auto">
          <a:xfrm>
            <a:off x="1828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Apollos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Yippee</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58" name="Rectangle 10"/>
          <p:cNvSpPr>
            <a:spLocks noChangeArrowheads="1"/>
          </p:cNvSpPr>
          <p:nvPr/>
        </p:nvSpPr>
        <p:spPr bwMode="auto">
          <a:xfrm>
            <a:off x="4114800" y="1752600"/>
            <a:ext cx="2667000" cy="3048000"/>
          </a:xfrm>
          <a:prstGeom prst="rect">
            <a:avLst/>
          </a:prstGeom>
          <a:noFill/>
          <a:ln w="9525">
            <a:noFill/>
            <a:miter lim="800000"/>
            <a:headEnd/>
            <a:tailEnd/>
          </a:ln>
          <a:effectLst/>
        </p:spPr>
        <p:txBody>
          <a:bodyPr anchor="ctr"/>
          <a:lstStyle/>
          <a:p>
            <a:pPr algn="l">
              <a:defRPr/>
            </a:pPr>
            <a:r>
              <a:rPr lang="en-US" sz="4400" dirty="0" err="1">
                <a:solidFill>
                  <a:srgbClr val="FFFFFF"/>
                </a:solidFill>
                <a:effectLst>
                  <a:glow rad="241300">
                    <a:srgbClr val="000000">
                      <a:alpha val="75000"/>
                    </a:srgbClr>
                  </a:glow>
                </a:effectLst>
                <a:ea typeface="Osaka"/>
                <a:cs typeface="Osaka"/>
              </a:rPr>
              <a:t>Cephas</a:t>
            </a:r>
            <a:r>
              <a:rPr lang="en-US" sz="4400" dirty="0">
                <a:solidFill>
                  <a:srgbClr val="FFFFFF"/>
                </a:solidFill>
                <a:effectLst>
                  <a:glow rad="241300">
                    <a:srgbClr val="000000">
                      <a:alpha val="75000"/>
                    </a:srgbClr>
                  </a:glow>
                </a:effectLst>
                <a:ea typeface="Osaka"/>
                <a:cs typeface="Osaka"/>
              </a:rPr>
              <a:t> </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Triumph</a:t>
            </a:r>
            <a:br>
              <a:rPr lang="en-US" sz="4400" dirty="0">
                <a:solidFill>
                  <a:srgbClr val="FFFFFF"/>
                </a:solidFill>
                <a:effectLst>
                  <a:glow rad="241300">
                    <a:srgbClr val="000000">
                      <a:alpha val="75000"/>
                    </a:srgbClr>
                  </a:glow>
                </a:effectLst>
                <a:ea typeface="Osaka"/>
                <a:cs typeface="Osaka"/>
              </a:rPr>
            </a:br>
            <a:r>
              <a:rPr lang="en-US" sz="4400" dirty="0">
                <a:solidFill>
                  <a:srgbClr val="FFFFFF"/>
                </a:solidFill>
                <a:effectLst>
                  <a:glow rad="241300">
                    <a:srgbClr val="000000">
                      <a:alpha val="75000"/>
                    </a:srgbClr>
                  </a:glow>
                </a:effectLst>
                <a:ea typeface="Osaka"/>
                <a:cs typeface="Osaka"/>
              </a:rPr>
              <a:t>Esquire</a:t>
            </a:r>
          </a:p>
        </p:txBody>
      </p:sp>
      <p:sp>
        <p:nvSpPr>
          <p:cNvPr id="258060" name="Rectangle 12"/>
          <p:cNvSpPr>
            <a:spLocks noChangeArrowheads="1"/>
          </p:cNvSpPr>
          <p:nvPr/>
        </p:nvSpPr>
        <p:spPr bwMode="auto">
          <a:xfrm>
            <a:off x="6477000" y="1752600"/>
            <a:ext cx="2819400" cy="3048000"/>
          </a:xfrm>
          <a:prstGeom prst="rect">
            <a:avLst/>
          </a:prstGeom>
          <a:noFill/>
          <a:ln w="9525">
            <a:noFill/>
            <a:miter lim="800000"/>
            <a:headEnd/>
            <a:tailEnd/>
          </a:ln>
          <a:effectLst/>
        </p:spPr>
        <p:txBody>
          <a:bodyPr anchor="ctr"/>
          <a:lstStyle/>
          <a:p>
            <a:pPr algn="l">
              <a:defRPr/>
            </a:pPr>
            <a:r>
              <a:rPr lang="en-US" sz="4400">
                <a:solidFill>
                  <a:srgbClr val="FFFFFF"/>
                </a:solidFill>
                <a:effectLst>
                  <a:glow rad="241300">
                    <a:srgbClr val="000000">
                      <a:alpha val="75000"/>
                    </a:srgbClr>
                  </a:glow>
                </a:effectLst>
                <a:ea typeface="Osaka"/>
                <a:cs typeface="Osaka"/>
              </a:rPr>
              <a:t>Savior </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Dvlpmnt</a:t>
            </a:r>
            <a:br>
              <a:rPr lang="en-US" sz="4400">
                <a:solidFill>
                  <a:srgbClr val="FFFFFF"/>
                </a:solidFill>
                <a:effectLst>
                  <a:glow rad="241300">
                    <a:srgbClr val="000000">
                      <a:alpha val="75000"/>
                    </a:srgbClr>
                  </a:glow>
                </a:effectLst>
                <a:ea typeface="Osaka"/>
                <a:cs typeface="Osaka"/>
              </a:rPr>
            </a:br>
            <a:r>
              <a:rPr lang="en-US" sz="4400">
                <a:solidFill>
                  <a:srgbClr val="FFFFFF"/>
                </a:solidFill>
                <a:effectLst>
                  <a:glow rad="241300">
                    <a:srgbClr val="000000">
                      <a:alpha val="75000"/>
                    </a:srgbClr>
                  </a:glow>
                </a:effectLst>
                <a:ea typeface="Osaka"/>
                <a:cs typeface="Osaka"/>
              </a:rPr>
              <a:t>Party</a:t>
            </a:r>
          </a:p>
        </p:txBody>
      </p:sp>
      <p:sp>
        <p:nvSpPr>
          <p:cNvPr id="258053" name="Rectangle 5"/>
          <p:cNvSpPr>
            <a:spLocks noChangeArrowheads="1"/>
          </p:cNvSpPr>
          <p:nvPr/>
        </p:nvSpPr>
        <p:spPr bwMode="auto">
          <a:xfrm>
            <a:off x="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dirty="0">
                <a:solidFill>
                  <a:srgbClr val="FFFF00"/>
                </a:solidFill>
                <a:effectLst>
                  <a:glow rad="241300">
                    <a:srgbClr val="000000">
                      <a:alpha val="75000"/>
                    </a:srgbClr>
                  </a:glow>
                </a:effectLst>
                <a:ea typeface="Osaka" charset="0"/>
                <a:cs typeface="Osaka" charset="0"/>
              </a:rPr>
              <a:t>P</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A</a:t>
            </a:r>
            <a:br>
              <a:rPr lang="en-US" sz="4400" dirty="0">
                <a:solidFill>
                  <a:srgbClr val="FFFF00"/>
                </a:solidFill>
                <a:effectLst>
                  <a:glow rad="241300">
                    <a:srgbClr val="000000">
                      <a:alpha val="75000"/>
                    </a:srgbClr>
                  </a:glow>
                </a:effectLst>
                <a:ea typeface="Osaka" charset="0"/>
                <a:cs typeface="Osaka" charset="0"/>
              </a:rPr>
            </a:br>
            <a:r>
              <a:rPr lang="en-US" sz="4400" dirty="0">
                <a:solidFill>
                  <a:srgbClr val="FFFF00"/>
                </a:solidFill>
                <a:effectLst>
                  <a:glow rad="241300">
                    <a:srgbClr val="000000">
                      <a:alpha val="75000"/>
                    </a:srgbClr>
                  </a:glow>
                </a:effectLst>
                <a:ea typeface="Osaka" charset="0"/>
                <a:cs typeface="Osaka" charset="0"/>
              </a:rPr>
              <a:t>P</a:t>
            </a:r>
          </a:p>
        </p:txBody>
      </p:sp>
      <p:sp>
        <p:nvSpPr>
          <p:cNvPr id="258055" name="Rectangle 7"/>
          <p:cNvSpPr>
            <a:spLocks noChangeArrowheads="1"/>
          </p:cNvSpPr>
          <p:nvPr/>
        </p:nvSpPr>
        <p:spPr bwMode="auto">
          <a:xfrm>
            <a:off x="1828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A</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Y</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7" name="Rectangle 9"/>
          <p:cNvSpPr>
            <a:spLocks noChangeArrowheads="1"/>
          </p:cNvSpPr>
          <p:nvPr/>
        </p:nvSpPr>
        <p:spPr bwMode="auto">
          <a:xfrm>
            <a:off x="41148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C</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T</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E</a:t>
            </a:r>
          </a:p>
        </p:txBody>
      </p:sp>
      <p:sp>
        <p:nvSpPr>
          <p:cNvPr id="258059" name="Rectangle 11"/>
          <p:cNvSpPr>
            <a:spLocks noChangeArrowheads="1"/>
          </p:cNvSpPr>
          <p:nvPr/>
        </p:nvSpPr>
        <p:spPr bwMode="auto">
          <a:xfrm>
            <a:off x="6477000" y="1752600"/>
            <a:ext cx="685800" cy="30480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l"/>
            <a:r>
              <a:rPr lang="en-US" sz="4400">
                <a:solidFill>
                  <a:srgbClr val="FFFF00"/>
                </a:solidFill>
                <a:effectLst>
                  <a:glow rad="241300">
                    <a:srgbClr val="000000">
                      <a:alpha val="75000"/>
                    </a:srgbClr>
                  </a:glow>
                </a:effectLst>
                <a:ea typeface="Osaka" charset="0"/>
                <a:cs typeface="Osaka" charset="0"/>
              </a:rPr>
              <a:t>S</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D</a:t>
            </a:r>
            <a:br>
              <a:rPr lang="en-US" sz="4400">
                <a:solidFill>
                  <a:srgbClr val="FFFF00"/>
                </a:solidFill>
                <a:effectLst>
                  <a:glow rad="241300">
                    <a:srgbClr val="000000">
                      <a:alpha val="75000"/>
                    </a:srgbClr>
                  </a:glow>
                </a:effectLst>
                <a:ea typeface="Osaka" charset="0"/>
                <a:cs typeface="Osaka" charset="0"/>
              </a:rPr>
            </a:br>
            <a:r>
              <a:rPr lang="en-US" sz="4400">
                <a:solidFill>
                  <a:srgbClr val="FFFF00"/>
                </a:solidFill>
                <a:effectLst>
                  <a:glow rad="241300">
                    <a:srgbClr val="000000">
                      <a:alpha val="75000"/>
                    </a:srgbClr>
                  </a:glow>
                </a:effectLst>
                <a:ea typeface="Osaka" charset="0"/>
                <a:cs typeface="Osaka" charset="0"/>
              </a:rPr>
              <a:t>P</a:t>
            </a:r>
          </a:p>
        </p:txBody>
      </p:sp>
      <p:sp>
        <p:nvSpPr>
          <p:cNvPr id="13" name="Rectangle 7"/>
          <p:cNvSpPr>
            <a:spLocks noChangeArrowheads="1"/>
          </p:cNvSpPr>
          <p:nvPr/>
        </p:nvSpPr>
        <p:spPr bwMode="auto">
          <a:xfrm rot="21041375">
            <a:off x="3973513" y="1781175"/>
            <a:ext cx="1219200" cy="4618038"/>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4" name="Rectangle 9"/>
          <p:cNvSpPr>
            <a:spLocks noChangeArrowheads="1"/>
          </p:cNvSpPr>
          <p:nvPr/>
        </p:nvSpPr>
        <p:spPr bwMode="auto">
          <a:xfrm rot="21069391">
            <a:off x="5187378" y="1529634"/>
            <a:ext cx="4021571" cy="4800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
        <p:nvSpPr>
          <p:cNvPr id="15" name="Rectangle 10"/>
          <p:cNvSpPr>
            <a:spLocks noChangeArrowheads="1"/>
          </p:cNvSpPr>
          <p:nvPr/>
        </p:nvSpPr>
        <p:spPr bwMode="auto">
          <a:xfrm>
            <a:off x="467544" y="1828800"/>
            <a:ext cx="3952056" cy="4419600"/>
          </a:xfrm>
          <a:prstGeom prst="rect">
            <a:avLst/>
          </a:prstGeom>
          <a:solidFill>
            <a:srgbClr val="000000"/>
          </a:solidFill>
          <a:ln w="9525">
            <a:solidFill>
              <a:schemeClr val="tx1"/>
            </a:solidFill>
            <a:miter lim="800000"/>
            <a:headEnd/>
            <a:tailEnd/>
          </a:ln>
        </p:spPr>
        <p:txBody>
          <a:bodyPr wrap="none" anchor="ctr"/>
          <a:lstStyle/>
          <a:p>
            <a:endParaRPr lang="en-US">
              <a:solidFill>
                <a:srgbClr val="000000"/>
              </a:solidFill>
              <a:ea typeface="Osaka" charset="0"/>
              <a:cs typeface="Osaka" charset="0"/>
            </a:endParaRPr>
          </a:p>
        </p:txBody>
      </p:sp>
    </p:spTree>
    <p:extLst>
      <p:ext uri="{BB962C8B-B14F-4D97-AF65-F5344CB8AC3E}">
        <p14:creationId xmlns:p14="http://schemas.microsoft.com/office/powerpoint/2010/main" val="1155714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5805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258054">
                                            <p:txEl>
                                              <p:pRg st="0" end="0"/>
                                            </p:txEl>
                                          </p:spTgt>
                                        </p:tgtEl>
                                        <p:attrNameLst>
                                          <p:attrName>style.visibility</p:attrName>
                                        </p:attrNameLst>
                                      </p:cBhvr>
                                      <p:to>
                                        <p:strVal val="visible"/>
                                      </p:to>
                                    </p:set>
                                  </p:childTnLst>
                                </p:cTn>
                              </p:par>
                              <p:par>
                                <p:cTn id="11" presetID="3" presetClass="exit" presetSubtype="10" fill="hold" grpId="0" nodeType="withEffect">
                                  <p:stCondLst>
                                    <p:cond delay="0"/>
                                  </p:stCondLst>
                                  <p:childTnLst>
                                    <p:animEffect transition="out" filter="blinds(horizontal)">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258055">
                                            <p:txEl>
                                              <p:pRg st="0" end="0"/>
                                            </p:txEl>
                                          </p:spTgt>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499"/>
                                          </p:stCondLst>
                                        </p:cTn>
                                        <p:tgtEl>
                                          <p:spTgt spid="258056">
                                            <p:txEl>
                                              <p:pRg st="0" end="0"/>
                                            </p:txEl>
                                          </p:spTgt>
                                        </p:tgtEl>
                                        <p:attrNameLst>
                                          <p:attrName>style.visibility</p:attrName>
                                        </p:attrNameLst>
                                      </p:cBhvr>
                                      <p:to>
                                        <p:strVal val="visible"/>
                                      </p:to>
                                    </p:set>
                                  </p:childTnLst>
                                </p:cTn>
                              </p:par>
                              <p:par>
                                <p:cTn id="20" presetID="3" presetClass="exit" presetSubtype="10" fill="hold" grpId="0" nodeType="withEffect">
                                  <p:stCondLst>
                                    <p:cond delay="0"/>
                                  </p:stCondLst>
                                  <p:childTnLst>
                                    <p:animEffect transition="out" filter="blinds(horizontal)">
                                      <p:cBhvr>
                                        <p:cTn id="21" dur="500"/>
                                        <p:tgtEl>
                                          <p:spTgt spid="13"/>
                                        </p:tgtEl>
                                      </p:cBhvr>
                                    </p:animEffect>
                                    <p:set>
                                      <p:cBhvr>
                                        <p:cTn id="22" dur="1" fill="hold">
                                          <p:stCondLst>
                                            <p:cond delay="499"/>
                                          </p:stCondLst>
                                        </p:cTn>
                                        <p:tgtEl>
                                          <p:spTgt spid="1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499"/>
                                          </p:stCondLst>
                                        </p:cTn>
                                        <p:tgtEl>
                                          <p:spTgt spid="258057">
                                            <p:txEl>
                                              <p:pRg st="0" end="0"/>
                                            </p:txEl>
                                          </p:spTgt>
                                        </p:tgtEl>
                                        <p:attrNameLst>
                                          <p:attrName>style.visibility</p:attrName>
                                        </p:attrNameLst>
                                      </p:cBhvr>
                                      <p:to>
                                        <p:strVal val="visible"/>
                                      </p:to>
                                    </p:set>
                                  </p:childTnLst>
                                </p:cTn>
                              </p:par>
                              <p:par>
                                <p:cTn id="27" presetID="3" presetClass="exit" presetSubtype="10" fill="hold" grpId="0" nodeType="withEffect">
                                  <p:stCondLst>
                                    <p:cond delay="0"/>
                                  </p:stCondLst>
                                  <p:childTnLst>
                                    <p:animEffect transition="out" filter="blinds(horizontal)">
                                      <p:cBhvr>
                                        <p:cTn id="28" dur="500"/>
                                        <p:tgtEl>
                                          <p:spTgt spid="14"/>
                                        </p:tgtEl>
                                      </p:cBhvr>
                                    </p:animEffect>
                                    <p:set>
                                      <p:cBhvr>
                                        <p:cTn id="29" dur="1" fill="hold">
                                          <p:stCondLst>
                                            <p:cond delay="499"/>
                                          </p:stCondLst>
                                        </p:cTn>
                                        <p:tgtEl>
                                          <p:spTgt spid="14"/>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499"/>
                                          </p:stCondLst>
                                        </p:cTn>
                                        <p:tgtEl>
                                          <p:spTgt spid="258058">
                                            <p:txEl>
                                              <p:pRg st="0" end="0"/>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499"/>
                                          </p:stCondLst>
                                        </p:cTn>
                                        <p:tgtEl>
                                          <p:spTgt spid="258059">
                                            <p:txEl>
                                              <p:pRg st="0" end="0"/>
                                            </p:txEl>
                                          </p:spTgt>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499"/>
                                          </p:stCondLst>
                                        </p:cTn>
                                        <p:tgtEl>
                                          <p:spTgt spid="25806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8054" grpId="0" build="p" autoUpdateAnimBg="0"/>
      <p:bldP spid="258056" grpId="0" build="p" autoUpdateAnimBg="0"/>
      <p:bldP spid="258058" grpId="0" build="p" autoUpdateAnimBg="0"/>
      <p:bldP spid="258060" grpId="0" build="p" autoUpdateAnimBg="0"/>
      <p:bldP spid="258053" grpId="0" build="p" autoUpdateAnimBg="0"/>
      <p:bldP spid="258055" grpId="0" build="p" autoUpdateAnimBg="0"/>
      <p:bldP spid="258057" grpId="0" build="p" autoUpdateAnimBg="0"/>
      <p:bldP spid="258059" grpId="0" build="p" autoUpdateAnimBg="0"/>
      <p:bldP spid="13" grpId="0" animBg="1"/>
      <p:bldP spid="14" grpId="0" animBg="1"/>
      <p:bldP spid="15"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24258" name="Rectangle 2"/>
          <p:cNvSpPr>
            <a:spLocks noGrp="1" noChangeArrowheads="1"/>
          </p:cNvSpPr>
          <p:nvPr>
            <p:ph type="ctrTitle"/>
          </p:nvPr>
        </p:nvSpPr>
        <p:spPr>
          <a:xfrm>
            <a:off x="533400" y="76200"/>
            <a:ext cx="7696200" cy="3352800"/>
          </a:xfrm>
          <a:effectLst>
            <a:outerShdw blurRad="63500" dist="35921" dir="2700000" algn="ctr" rotWithShape="0">
              <a:srgbClr val="000000">
                <a:alpha val="74998"/>
              </a:srgbClr>
            </a:outerShdw>
          </a:effectLst>
        </p:spPr>
        <p:txBody>
          <a:bodyPr/>
          <a:lstStyle/>
          <a:p>
            <a:pPr eaLnBrk="1" hangingPunct="1"/>
            <a:r>
              <a:rPr lang="en-US" b="1" u="sng" dirty="0">
                <a:solidFill>
                  <a:schemeClr val="bg1"/>
                </a:solidFill>
                <a:latin typeface="Arial" charset="0"/>
                <a:ea typeface="Osaka" charset="0"/>
                <a:cs typeface="Arial" charset="0"/>
              </a:rPr>
              <a:t>Paul</a:t>
            </a:r>
            <a:r>
              <a:rPr lang="fr-FR" altLang="ja-JP" b="1" u="sng" dirty="0">
                <a:solidFill>
                  <a:schemeClr val="bg1"/>
                </a:solidFill>
                <a:latin typeface="Arial" charset="0"/>
                <a:ea typeface="Osaka" charset="0"/>
                <a:cs typeface="Arial" charset="0"/>
              </a:rPr>
              <a:t>'</a:t>
            </a:r>
            <a:r>
              <a:rPr lang="en-US" b="1" u="sng" dirty="0">
                <a:solidFill>
                  <a:schemeClr val="bg1"/>
                </a:solidFill>
                <a:latin typeface="Arial" charset="0"/>
                <a:ea typeface="Osaka" charset="0"/>
                <a:cs typeface="Arial" charset="0"/>
              </a:rPr>
              <a:t>s Key Point of 1 Cor. 1</a:t>
            </a:r>
            <a:r>
              <a:rPr lang="en-US" b="1" dirty="0">
                <a:solidFill>
                  <a:schemeClr val="bg1"/>
                </a:solidFill>
                <a:latin typeface="Arial" charset="0"/>
                <a:ea typeface="Osaka" charset="0"/>
                <a:cs typeface="Arial" charset="0"/>
              </a:rPr>
              <a:t>: </a:t>
            </a:r>
            <a:br>
              <a:rPr lang="en-US" b="1" dirty="0">
                <a:solidFill>
                  <a:schemeClr val="bg1"/>
                </a:solidFill>
                <a:latin typeface="Arial" charset="0"/>
                <a:ea typeface="Osaka" charset="0"/>
                <a:cs typeface="Arial" charset="0"/>
              </a:rPr>
            </a:br>
            <a:r>
              <a:rPr lang="en-US" b="1" dirty="0">
                <a:solidFill>
                  <a:schemeClr val="bg1"/>
                </a:solidFill>
                <a:latin typeface="Arial" charset="0"/>
                <a:ea typeface="Osaka" charset="0"/>
                <a:cs typeface="Arial" charset="0"/>
              </a:rPr>
              <a:t>Don</a:t>
            </a:r>
            <a:r>
              <a:rPr lang="fr-FR" altLang="ja-JP" b="1" dirty="0">
                <a:solidFill>
                  <a:schemeClr val="bg1"/>
                </a:solidFill>
                <a:latin typeface="Arial" charset="0"/>
                <a:ea typeface="Osaka" charset="0"/>
                <a:cs typeface="Arial" charset="0"/>
              </a:rPr>
              <a:t>'</a:t>
            </a:r>
            <a:r>
              <a:rPr lang="en-US" b="1" dirty="0">
                <a:solidFill>
                  <a:schemeClr val="bg1"/>
                </a:solidFill>
                <a:latin typeface="Arial" charset="0"/>
                <a:ea typeface="Osaka" charset="0"/>
                <a:cs typeface="Arial" charset="0"/>
              </a:rPr>
              <a:t>t divide over leaders because the </a:t>
            </a:r>
            <a:r>
              <a:rPr lang="en-US" b="1" dirty="0">
                <a:solidFill>
                  <a:srgbClr val="FFFF00"/>
                </a:solidFill>
                <a:latin typeface="Arial" charset="0"/>
                <a:ea typeface="Osaka" charset="0"/>
                <a:cs typeface="Arial" charset="0"/>
              </a:rPr>
              <a:t>gospel</a:t>
            </a:r>
            <a:r>
              <a:rPr lang="en-US" b="1" dirty="0">
                <a:solidFill>
                  <a:schemeClr val="bg1"/>
                </a:solidFill>
                <a:latin typeface="Arial" charset="0"/>
                <a:ea typeface="Osaka" charset="0"/>
                <a:cs typeface="Arial" charset="0"/>
              </a:rPr>
              <a:t> is based on a </a:t>
            </a:r>
            <a:r>
              <a:rPr lang="en-US" b="1" dirty="0">
                <a:solidFill>
                  <a:srgbClr val="FFFF00"/>
                </a:solidFill>
                <a:latin typeface="Arial" charset="0"/>
                <a:ea typeface="Osaka" charset="0"/>
                <a:cs typeface="Arial" charset="0"/>
              </a:rPr>
              <a:t>crucified</a:t>
            </a:r>
            <a:r>
              <a:rPr lang="en-US" b="1" dirty="0">
                <a:solidFill>
                  <a:schemeClr val="bg1"/>
                </a:solidFill>
                <a:latin typeface="Arial" charset="0"/>
                <a:ea typeface="Osaka" charset="0"/>
                <a:cs typeface="Arial" charset="0"/>
              </a:rPr>
              <a:t> man. </a:t>
            </a:r>
            <a:endParaRPr lang="en-US" dirty="0">
              <a:solidFill>
                <a:schemeClr val="tx1"/>
              </a:solidFill>
              <a:latin typeface="Arial" charset="0"/>
              <a:ea typeface="Osaka" charset="0"/>
              <a:cs typeface="Arial" charset="0"/>
            </a:endParaRPr>
          </a:p>
        </p:txBody>
      </p:sp>
      <p:pic>
        <p:nvPicPr>
          <p:cNvPr id="261123" name="Picture 5" descr="j02278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00400"/>
            <a:ext cx="2444750"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65219" name="Title 2"/>
          <p:cNvSpPr>
            <a:spLocks noGrp="1"/>
          </p:cNvSpPr>
          <p:nvPr>
            <p:ph type="title" idx="4294967295"/>
          </p:nvPr>
        </p:nvSpPr>
        <p:spPr>
          <a:xfrm>
            <a:off x="0" y="2438400"/>
            <a:ext cx="9144000" cy="1143000"/>
          </a:xfrm>
        </p:spPr>
        <p:txBody>
          <a:bodyPr/>
          <a:lstStyle/>
          <a:p>
            <a:r>
              <a:rPr lang="en-US" sz="8800" b="1" dirty="0">
                <a:solidFill>
                  <a:schemeClr val="bg1"/>
                </a:solidFill>
                <a:latin typeface="Arial" charset="0"/>
                <a:ea typeface="Osaka" charset="0"/>
                <a:cs typeface="Arial" charset="0"/>
              </a:rPr>
              <a:t>1 Corinthians 2</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290" name="Picture 2" descr="34 Roma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31750"/>
            <a:ext cx="9448800" cy="7042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8291" name="Rectangle 3"/>
          <p:cNvSpPr>
            <a:spLocks noGrp="1" noChangeArrowheads="1"/>
          </p:cNvSpPr>
          <p:nvPr>
            <p:ph type="title"/>
          </p:nvPr>
        </p:nvSpPr>
        <p:spPr>
          <a:xfrm>
            <a:off x="-76200" y="-76200"/>
            <a:ext cx="9448800" cy="1371600"/>
          </a:xfrm>
          <a:solidFill>
            <a:schemeClr val="tx2"/>
          </a:solidFill>
        </p:spPr>
        <p:txBody>
          <a:bodyPr/>
          <a:lstStyle/>
          <a:p>
            <a:pPr eaLnBrk="1" hangingPunct="1"/>
            <a:r>
              <a:rPr lang="en-US" sz="4800">
                <a:solidFill>
                  <a:schemeClr val="bg1"/>
                </a:solidFill>
                <a:latin typeface="Arial" charset="0"/>
                <a:ea typeface="Osaka" charset="0"/>
                <a:cs typeface="Osaka" charset="0"/>
              </a:rPr>
              <a:t>Philosophies at Athens</a:t>
            </a:r>
          </a:p>
        </p:txBody>
      </p:sp>
      <p:sp>
        <p:nvSpPr>
          <p:cNvPr id="268293" name="Text Box 6"/>
          <p:cNvSpPr txBox="1">
            <a:spLocks noChangeArrowheads="1"/>
          </p:cNvSpPr>
          <p:nvPr/>
        </p:nvSpPr>
        <p:spPr bwMode="auto">
          <a:xfrm>
            <a:off x="3437301" y="5199583"/>
            <a:ext cx="1278715"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Corinth</a:t>
            </a:r>
          </a:p>
        </p:txBody>
      </p:sp>
      <p:sp>
        <p:nvSpPr>
          <p:cNvPr id="7" name="Text Box 6"/>
          <p:cNvSpPr txBox="1">
            <a:spLocks noChangeArrowheads="1"/>
          </p:cNvSpPr>
          <p:nvPr/>
        </p:nvSpPr>
        <p:spPr bwMode="auto">
          <a:xfrm>
            <a:off x="4165425" y="4581128"/>
            <a:ext cx="1227770" cy="461665"/>
          </a:xfrm>
          <a:prstGeom prst="rect">
            <a:avLst/>
          </a:prstGeom>
          <a:solidFill>
            <a:srgbClr val="0F009D"/>
          </a:solidFill>
          <a:ln>
            <a:noFill/>
          </a:ln>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37931725" indent="-37474525" eaLnBrk="0" hangingPunct="0">
              <a:defRPr sz="2400" b="1">
                <a:solidFill>
                  <a:schemeClr val="tx1"/>
                </a:solidFill>
                <a:latin typeface="Arial" charset="0"/>
                <a:ea typeface="ＭＳ Ｐゴシック" charset="0"/>
              </a:defRPr>
            </a:lvl2pPr>
            <a:lvl3pPr eaLnBrk="0" hangingPunct="0">
              <a:defRPr sz="2400" b="1">
                <a:solidFill>
                  <a:schemeClr val="tx1"/>
                </a:solidFill>
                <a:latin typeface="Arial" charset="0"/>
                <a:ea typeface="ＭＳ Ｐゴシック" charset="0"/>
              </a:defRPr>
            </a:lvl3pPr>
            <a:lvl4pPr eaLnBrk="0" hangingPunct="0">
              <a:defRPr sz="2400" b="1">
                <a:solidFill>
                  <a:schemeClr val="tx1"/>
                </a:solidFill>
                <a:latin typeface="Arial" charset="0"/>
                <a:ea typeface="ＭＳ Ｐゴシック" charset="0"/>
              </a:defRPr>
            </a:lvl4pPr>
            <a:lvl5pPr eaLnBrk="0" hangingPunct="0">
              <a:defRPr sz="2400" b="1">
                <a:solidFill>
                  <a:schemeClr val="tx1"/>
                </a:solidFill>
                <a:latin typeface="Arial" charset="0"/>
                <a:ea typeface="ＭＳ Ｐゴシック" charset="0"/>
              </a:defRPr>
            </a:lvl5pPr>
            <a:lvl6pPr marL="457200" eaLnBrk="0" fontAlgn="base" hangingPunct="0">
              <a:spcBef>
                <a:spcPct val="0"/>
              </a:spcBef>
              <a:spcAft>
                <a:spcPct val="0"/>
              </a:spcAft>
              <a:defRPr sz="2400" b="1">
                <a:solidFill>
                  <a:schemeClr val="tx1"/>
                </a:solidFill>
                <a:latin typeface="Arial" charset="0"/>
                <a:ea typeface="ＭＳ Ｐゴシック" charset="0"/>
              </a:defRPr>
            </a:lvl6pPr>
            <a:lvl7pPr marL="914400" eaLnBrk="0" fontAlgn="base" hangingPunct="0">
              <a:spcBef>
                <a:spcPct val="0"/>
              </a:spcBef>
              <a:spcAft>
                <a:spcPct val="0"/>
              </a:spcAft>
              <a:defRPr sz="2400" b="1">
                <a:solidFill>
                  <a:schemeClr val="tx1"/>
                </a:solidFill>
                <a:latin typeface="Arial" charset="0"/>
                <a:ea typeface="ＭＳ Ｐゴシック" charset="0"/>
              </a:defRPr>
            </a:lvl7pPr>
            <a:lvl8pPr marL="1371600" eaLnBrk="0" fontAlgn="base" hangingPunct="0">
              <a:spcBef>
                <a:spcPct val="0"/>
              </a:spcBef>
              <a:spcAft>
                <a:spcPct val="0"/>
              </a:spcAft>
              <a:defRPr sz="2400" b="1">
                <a:solidFill>
                  <a:schemeClr val="tx1"/>
                </a:solidFill>
                <a:latin typeface="Arial" charset="0"/>
                <a:ea typeface="ＭＳ Ｐゴシック" charset="0"/>
              </a:defRPr>
            </a:lvl8pPr>
            <a:lvl9pPr marL="1828800"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dirty="0">
                <a:solidFill>
                  <a:srgbClr val="FFFFFF"/>
                </a:solidFill>
                <a:latin typeface="Arial"/>
                <a:ea typeface="Osaka" charset="0"/>
                <a:cs typeface="Arial"/>
              </a:rPr>
              <a:t>Athens</a:t>
            </a:r>
          </a:p>
        </p:txBody>
      </p:sp>
      <p:sp>
        <p:nvSpPr>
          <p:cNvPr id="268292" name="AutoShape 4"/>
          <p:cNvSpPr>
            <a:spLocks noChangeArrowheads="1"/>
          </p:cNvSpPr>
          <p:nvPr/>
        </p:nvSpPr>
        <p:spPr bwMode="auto">
          <a:xfrm>
            <a:off x="3276600" y="49530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
        <p:nvSpPr>
          <p:cNvPr id="268294" name="AutoShape 4"/>
          <p:cNvSpPr>
            <a:spLocks noChangeArrowheads="1"/>
          </p:cNvSpPr>
          <p:nvPr/>
        </p:nvSpPr>
        <p:spPr bwMode="auto">
          <a:xfrm>
            <a:off x="3733800" y="4495800"/>
            <a:ext cx="609600" cy="457200"/>
          </a:xfrm>
          <a:prstGeom prst="irregularSeal2">
            <a:avLst/>
          </a:prstGeom>
          <a:solidFill>
            <a:srgbClr val="FFFF00"/>
          </a:solidFill>
          <a:ln w="38100" cmpd="sng">
            <a:solidFill>
              <a:schemeClr val="tx1"/>
            </a:solidFill>
            <a:miter lim="800000"/>
            <a:headEnd/>
            <a:tailEnd/>
          </a:ln>
        </p:spPr>
        <p:txBody>
          <a:bodyPr wrap="none" anchor="ctr"/>
          <a:lstStyle/>
          <a:p>
            <a:endParaRPr lang="en-US">
              <a:ea typeface="Osaka" charset="0"/>
              <a:cs typeface="Osaka"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26658" name="Rectangle 2"/>
          <p:cNvSpPr>
            <a:spLocks noGrp="1" noChangeArrowheads="1"/>
          </p:cNvSpPr>
          <p:nvPr>
            <p:ph type="ctrTitle"/>
          </p:nvPr>
        </p:nvSpPr>
        <p:spPr>
          <a:xfrm>
            <a:off x="533400" y="381000"/>
            <a:ext cx="8077200" cy="1524000"/>
          </a:xfrm>
        </p:spPr>
        <p:txBody>
          <a:bodyPr/>
          <a:lstStyle/>
          <a:p>
            <a:r>
              <a:rPr lang="en-US" sz="4800" b="1">
                <a:solidFill>
                  <a:schemeClr val="bg1"/>
                </a:solidFill>
              </a:rPr>
              <a:t>The Focal Point of the Text</a:t>
            </a:r>
            <a:endParaRPr lang="en-US">
              <a:solidFill>
                <a:schemeClr val="tx1"/>
              </a:solidFill>
              <a:latin typeface="Times" charset="0"/>
            </a:endParaRPr>
          </a:p>
        </p:txBody>
      </p:sp>
      <p:sp>
        <p:nvSpPr>
          <p:cNvPr id="326661" name="Rectangle 5"/>
          <p:cNvSpPr>
            <a:spLocks noChangeArrowheads="1"/>
          </p:cNvSpPr>
          <p:nvPr/>
        </p:nvSpPr>
        <p:spPr bwMode="auto">
          <a:xfrm>
            <a:off x="533400" y="3733800"/>
            <a:ext cx="8077200" cy="2286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r>
              <a:rPr lang="en-US" sz="4400" dirty="0">
                <a:solidFill>
                  <a:srgbClr val="FFFFFF"/>
                </a:solidFill>
                <a:ea typeface="Osaka" charset="0"/>
                <a:cs typeface="Osaka" charset="0"/>
              </a:rPr>
              <a:t>We can be truly united as a church by focusing on</a:t>
            </a:r>
            <a:r>
              <a:rPr lang="en-US" sz="4400" dirty="0">
                <a:solidFill>
                  <a:srgbClr val="FFFF00"/>
                </a:solidFill>
                <a:ea typeface="Osaka" charset="0"/>
                <a:cs typeface="Osaka" charset="0"/>
              </a:rPr>
              <a:t> </a:t>
            </a:r>
            <a:br>
              <a:rPr lang="en-US" sz="4400" dirty="0">
                <a:solidFill>
                  <a:srgbClr val="FFFF00"/>
                </a:solidFill>
                <a:ea typeface="Osaka" charset="0"/>
                <a:cs typeface="Osaka" charset="0"/>
              </a:rPr>
            </a:br>
            <a:r>
              <a:rPr lang="en-US" sz="4400" u="sng" dirty="0">
                <a:solidFill>
                  <a:srgbClr val="FFFF00"/>
                </a:solidFill>
                <a:ea typeface="Osaka" charset="0"/>
                <a:cs typeface="Osaka" charset="0"/>
              </a:rPr>
              <a:t>God</a:t>
            </a:r>
            <a:r>
              <a:rPr lang="fr-FR" altLang="ja-JP" sz="4400" u="sng" dirty="0">
                <a:solidFill>
                  <a:srgbClr val="FFFF00"/>
                </a:solidFill>
                <a:ea typeface="Osaka" charset="0"/>
                <a:cs typeface="Osaka" charset="0"/>
              </a:rPr>
              <a:t>'</a:t>
            </a:r>
            <a:r>
              <a:rPr lang="en-US" sz="4400" u="sng" dirty="0">
                <a:solidFill>
                  <a:srgbClr val="FFFF00"/>
                </a:solidFill>
                <a:ea typeface="Osaka" charset="0"/>
                <a:cs typeface="Osaka" charset="0"/>
              </a:rPr>
              <a:t>s</a:t>
            </a:r>
            <a:r>
              <a:rPr lang="en-US" sz="4400" dirty="0">
                <a:solidFill>
                  <a:srgbClr val="FFFF00"/>
                </a:solidFill>
                <a:ea typeface="Osaka" charset="0"/>
                <a:cs typeface="Osaka" charset="0"/>
              </a:rPr>
              <a:t> </a:t>
            </a:r>
            <a:r>
              <a:rPr lang="en-US" sz="4400" u="sng" dirty="0">
                <a:solidFill>
                  <a:srgbClr val="FFFF00"/>
                </a:solidFill>
                <a:ea typeface="Osaka" charset="0"/>
                <a:cs typeface="Osaka" charset="0"/>
              </a:rPr>
              <a:t>wisdom</a:t>
            </a:r>
            <a:r>
              <a:rPr lang="en-US" sz="4400" dirty="0">
                <a:solidFill>
                  <a:srgbClr val="FFFF00"/>
                </a:solidFill>
                <a:ea typeface="Osaka" charset="0"/>
                <a:cs typeface="Osaka" charset="0"/>
              </a:rPr>
              <a:t> </a:t>
            </a:r>
            <a:endParaRPr lang="en-US" sz="4400" b="0" dirty="0">
              <a:solidFill>
                <a:srgbClr val="000000"/>
              </a:solidFill>
              <a:latin typeface="Times" charset="0"/>
              <a:ea typeface="Osaka" charset="0"/>
              <a:cs typeface="Osaka" charset="0"/>
            </a:endParaRPr>
          </a:p>
        </p:txBody>
      </p:sp>
      <p:pic>
        <p:nvPicPr>
          <p:cNvPr id="326662"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19400" y="1600200"/>
            <a:ext cx="2954338" cy="196532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2648506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28709" name="Picture 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pic>
      <p:sp>
        <p:nvSpPr>
          <p:cNvPr id="328706" name="Rectangle 2"/>
          <p:cNvSpPr>
            <a:spLocks noGrp="1" noChangeArrowheads="1"/>
          </p:cNvSpPr>
          <p:nvPr>
            <p:ph type="ctrTitle"/>
          </p:nvPr>
        </p:nvSpPr>
        <p:spPr>
          <a:xfrm>
            <a:off x="0" y="533400"/>
            <a:ext cx="9144000" cy="1371600"/>
          </a:xfrm>
          <a:effectLst>
            <a:outerShdw blurRad="63500" dist="35921" dir="2700000" algn="ctr" rotWithShape="0">
              <a:schemeClr val="tx1">
                <a:alpha val="74998"/>
              </a:schemeClr>
            </a:outerShdw>
          </a:effectLst>
        </p:spPr>
        <p:txBody>
          <a:bodyPr/>
          <a:lstStyle/>
          <a:p>
            <a:r>
              <a:rPr lang="en-US" b="1" dirty="0">
                <a:solidFill>
                  <a:schemeClr val="bg1"/>
                </a:solidFill>
              </a:rPr>
              <a:t>What does God</a:t>
            </a:r>
            <a:r>
              <a:rPr lang="fr-FR" altLang="ja-JP" b="1" dirty="0">
                <a:solidFill>
                  <a:schemeClr val="bg1"/>
                </a:solidFill>
                <a:latin typeface="Arial"/>
              </a:rPr>
              <a:t>'</a:t>
            </a:r>
            <a:r>
              <a:rPr lang="en-US" b="1" dirty="0">
                <a:solidFill>
                  <a:schemeClr val="bg1"/>
                </a:solidFill>
              </a:rPr>
              <a:t>s wisdom </a:t>
            </a:r>
            <a:br>
              <a:rPr lang="en-US" b="1" dirty="0">
                <a:solidFill>
                  <a:schemeClr val="bg1"/>
                </a:solidFill>
              </a:rPr>
            </a:br>
            <a:r>
              <a:rPr lang="en-US" b="1" dirty="0">
                <a:solidFill>
                  <a:schemeClr val="bg1"/>
                </a:solidFill>
              </a:rPr>
              <a:t>look like?</a:t>
            </a:r>
            <a:endParaRPr lang="en-US" dirty="0">
              <a:solidFill>
                <a:schemeClr val="tx1"/>
              </a:solidFill>
            </a:endParaRPr>
          </a:p>
        </p:txBody>
      </p:sp>
      <p:sp>
        <p:nvSpPr>
          <p:cNvPr id="328710" name="Rectangle 6"/>
          <p:cNvSpPr>
            <a:spLocks noChangeArrowheads="1"/>
          </p:cNvSpPr>
          <p:nvPr/>
        </p:nvSpPr>
        <p:spPr bwMode="auto">
          <a:xfrm>
            <a:off x="1447800" y="2667000"/>
            <a:ext cx="6400800" cy="3733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3600" dirty="0">
                <a:solidFill>
                  <a:srgbClr val="FFFFFF"/>
                </a:solidFill>
                <a:ea typeface="Osaka" charset="0"/>
                <a:cs typeface="Osaka" charset="0"/>
              </a:rPr>
              <a:t>Unity</a:t>
            </a:r>
          </a:p>
          <a:p>
            <a:pPr>
              <a:spcBef>
                <a:spcPct val="20000"/>
              </a:spcBef>
            </a:pPr>
            <a:r>
              <a:rPr lang="en-US" sz="3600" dirty="0">
                <a:solidFill>
                  <a:srgbClr val="FFFFFF"/>
                </a:solidFill>
                <a:ea typeface="Osaka" charset="0"/>
                <a:cs typeface="Osaka" charset="0"/>
              </a:rPr>
              <a:t>Humility</a:t>
            </a:r>
          </a:p>
          <a:p>
            <a:pPr>
              <a:spcBef>
                <a:spcPct val="20000"/>
              </a:spcBef>
            </a:pPr>
            <a:r>
              <a:rPr lang="en-US" sz="3600" dirty="0">
                <a:solidFill>
                  <a:srgbClr val="FFFFFF"/>
                </a:solidFill>
                <a:ea typeface="Osaka" charset="0"/>
                <a:cs typeface="Osaka" charset="0"/>
              </a:rPr>
              <a:t>Witnessing</a:t>
            </a:r>
          </a:p>
          <a:p>
            <a:pPr>
              <a:spcBef>
                <a:spcPct val="20000"/>
              </a:spcBef>
            </a:pPr>
            <a:r>
              <a:rPr lang="en-US" sz="3600" dirty="0">
                <a:solidFill>
                  <a:srgbClr val="FFFFFF"/>
                </a:solidFill>
                <a:ea typeface="Osaka" charset="0"/>
                <a:cs typeface="Osaka" charset="0"/>
              </a:rPr>
              <a:t>Education</a:t>
            </a:r>
          </a:p>
          <a:p>
            <a:pPr>
              <a:spcBef>
                <a:spcPct val="20000"/>
              </a:spcBef>
            </a:pPr>
            <a:r>
              <a:rPr lang="en-US" sz="3600" dirty="0">
                <a:solidFill>
                  <a:srgbClr val="FFFFFF"/>
                </a:solidFill>
                <a:ea typeface="Osaka" charset="0"/>
                <a:cs typeface="Osaka" charset="0"/>
              </a:rPr>
              <a:t>Bible</a:t>
            </a:r>
          </a:p>
        </p:txBody>
      </p:sp>
      <p:sp>
        <p:nvSpPr>
          <p:cNvPr id="328711" name="Oval 7"/>
          <p:cNvSpPr>
            <a:spLocks noChangeArrowheads="1"/>
          </p:cNvSpPr>
          <p:nvPr/>
        </p:nvSpPr>
        <p:spPr bwMode="auto">
          <a:xfrm>
            <a:off x="2286000" y="2133600"/>
            <a:ext cx="4572000" cy="4495800"/>
          </a:xfrm>
          <a:prstGeom prst="ellipse">
            <a:avLst/>
          </a:prstGeom>
          <a:noFill/>
          <a:ln w="57150">
            <a:solidFill>
              <a:schemeClr val="bg1"/>
            </a:solidFill>
            <a:round/>
            <a:headEnd/>
            <a:tailEnd/>
          </a:ln>
          <a:effectLst>
            <a:outerShdw blurRad="63500" dist="107763" dir="18900000" algn="ctr" rotWithShape="0">
              <a:srgbClr val="000000">
                <a:alpha val="74998"/>
              </a:srgbClr>
            </a:outerShdw>
          </a:effectLst>
          <a:extLst>
            <a:ext uri="{909E8E84-426E-40dd-AFC4-6F175D3DCCD1}">
              <a14:hiddenFill xmlns:a14="http://schemas.microsoft.com/office/drawing/2010/main" xmlns="">
                <a:solidFill>
                  <a:schemeClr val="accent1"/>
                </a:solidFill>
              </a14:hiddenFill>
            </a:ext>
          </a:extLst>
        </p:spPr>
        <p:txBody>
          <a:bodyPr wrap="none" anchor="ctr"/>
          <a:lstStyle/>
          <a:p>
            <a:pPr algn="l" eaLnBrk="0" hangingPunct="0"/>
            <a:endParaRPr lang="en-US" b="0">
              <a:solidFill>
                <a:srgbClr val="000000"/>
              </a:solidFill>
            </a:endParaRPr>
          </a:p>
        </p:txBody>
      </p:sp>
    </p:spTree>
    <p:extLst>
      <p:ext uri="{BB962C8B-B14F-4D97-AF65-F5344CB8AC3E}">
        <p14:creationId xmlns:p14="http://schemas.microsoft.com/office/powerpoint/2010/main" val="9476978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328710">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328710">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328710">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328710">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499"/>
                                          </p:stCondLst>
                                        </p:cTn>
                                        <p:tgtEl>
                                          <p:spTgt spid="32871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8710" grpId="0" build="p"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solidFill>
                <a:srgbClr val="000000"/>
              </a:solidFill>
            </a:endParaRPr>
          </a:p>
        </p:txBody>
      </p:sp>
      <p:sp>
        <p:nvSpPr>
          <p:cNvPr id="27238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3</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Be Different</a:t>
            </a:r>
          </a:p>
        </p:txBody>
      </p:sp>
      <p:pic>
        <p:nvPicPr>
          <p:cNvPr id="5122" name="Picture 2" descr="https://www.duncanjonesnz.com/wp-content/uploads/2017/07/dare-to-be-different.png">
            <a:extLst>
              <a:ext uri="{FF2B5EF4-FFF2-40B4-BE49-F238E27FC236}">
                <a16:creationId xmlns:a16="http://schemas.microsoft.com/office/drawing/2014/main" id="{42BE9C3C-9286-284C-9E37-C61764E7B1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6" y="1114192"/>
            <a:ext cx="8255000" cy="5511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4187904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33826" name="AutoShape 2"/>
          <p:cNvSpPr>
            <a:spLocks noGrp="1" noChangeArrowheads="1"/>
          </p:cNvSpPr>
          <p:nvPr>
            <p:ph type="title"/>
          </p:nvPr>
        </p:nvSpPr>
        <p:spPr>
          <a:xfrm>
            <a:off x="762000" y="1066800"/>
            <a:ext cx="7924800" cy="914400"/>
          </a:xfrm>
          <a:effectLst>
            <a:outerShdw blurRad="63500" dist="35921" dir="2700000" algn="ctr" rotWithShape="0">
              <a:srgbClr val="000000">
                <a:alpha val="74998"/>
              </a:srgbClr>
            </a:outerShdw>
          </a:effectLst>
        </p:spPr>
        <p:txBody>
          <a:bodyPr/>
          <a:lstStyle/>
          <a:p>
            <a:pPr eaLnBrk="1" hangingPunct="1"/>
            <a:r>
              <a:rPr lang="en-US" sz="7200">
                <a:solidFill>
                  <a:srgbClr val="FFFF00"/>
                </a:solidFill>
                <a:latin typeface="Arial" charset="0"/>
              </a:rPr>
              <a:t>Church </a:t>
            </a:r>
            <a:r>
              <a:rPr lang="en-US" sz="7200" u="sng">
                <a:solidFill>
                  <a:srgbClr val="FFFF00"/>
                </a:solidFill>
                <a:latin typeface="Arial" charset="0"/>
              </a:rPr>
              <a:t>Unity</a:t>
            </a:r>
            <a:endParaRPr lang="en-US" sz="6000">
              <a:solidFill>
                <a:srgbClr val="FFFF00"/>
              </a:solidFill>
              <a:latin typeface="Arial" charset="0"/>
            </a:endParaRPr>
          </a:p>
        </p:txBody>
      </p:sp>
      <p:sp>
        <p:nvSpPr>
          <p:cNvPr id="333827" name="Rectangle 3"/>
          <p:cNvSpPr>
            <a:spLocks noChangeArrowheads="1"/>
          </p:cNvSpPr>
          <p:nvPr/>
        </p:nvSpPr>
        <p:spPr bwMode="auto">
          <a:xfrm>
            <a:off x="762000" y="2103438"/>
            <a:ext cx="7772400" cy="1006475"/>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spAutoFit/>
          </a:bodyPr>
          <a:lstStyle/>
          <a:p>
            <a:r>
              <a:rPr lang="en-US" sz="6000">
                <a:solidFill>
                  <a:srgbClr val="FFFFFF"/>
                </a:solidFill>
                <a:latin typeface="Tempus Sans ITC" charset="0"/>
              </a:rPr>
              <a:t>How can we have it?</a:t>
            </a:r>
          </a:p>
        </p:txBody>
      </p:sp>
      <p:pic>
        <p:nvPicPr>
          <p:cNvPr id="118788"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438400" y="3497263"/>
            <a:ext cx="5029200" cy="3360737"/>
          </a:xfrm>
          <a:prstGeom prst="rect">
            <a:avLst/>
          </a:prstGeom>
          <a:noFill/>
          <a:ln w="76200">
            <a:solidFill>
              <a:srgbClr val="FF0000"/>
            </a:solidFill>
            <a:prstDash val="sysDot"/>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604033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afterEffect">
                                  <p:stCondLst>
                                    <p:cond delay="0"/>
                                  </p:stCondLst>
                                  <p:childTnLst>
                                    <p:set>
                                      <p:cBhvr>
                                        <p:cTn id="6" dur="1" fill="hold">
                                          <p:stCondLst>
                                            <p:cond delay="0"/>
                                          </p:stCondLst>
                                        </p:cTn>
                                        <p:tgtEl>
                                          <p:spTgt spid="333827"/>
                                        </p:tgtEl>
                                        <p:attrNameLst>
                                          <p:attrName>style.visibility</p:attrName>
                                        </p:attrNameLst>
                                      </p:cBhvr>
                                      <p:to>
                                        <p:strVal val="visible"/>
                                      </p:to>
                                    </p:set>
                                    <p:anim calcmode="lin" valueType="num">
                                      <p:cBhvr>
                                        <p:cTn id="7" dur="500" fill="hold"/>
                                        <p:tgtEl>
                                          <p:spTgt spid="333827"/>
                                        </p:tgtEl>
                                        <p:attrNameLst>
                                          <p:attrName>ppt_w</p:attrName>
                                        </p:attrNameLst>
                                      </p:cBhvr>
                                      <p:tavLst>
                                        <p:tav tm="0">
                                          <p:val>
                                            <p:fltVal val="0"/>
                                          </p:val>
                                        </p:tav>
                                        <p:tav tm="100000">
                                          <p:val>
                                            <p:strVal val="#ppt_w"/>
                                          </p:val>
                                        </p:tav>
                                      </p:tavLst>
                                    </p:anim>
                                    <p:anim calcmode="lin" valueType="num">
                                      <p:cBhvr>
                                        <p:cTn id="8" dur="500" fill="hold"/>
                                        <p:tgtEl>
                                          <p:spTgt spid="333827"/>
                                        </p:tgtEl>
                                        <p:attrNameLst>
                                          <p:attrName>ppt_h</p:attrName>
                                        </p:attrNameLst>
                                      </p:cBhvr>
                                      <p:tavLst>
                                        <p:tav tm="0">
                                          <p:val>
                                            <p:fltVal val="0"/>
                                          </p:val>
                                        </p:tav>
                                        <p:tav tm="100000">
                                          <p:val>
                                            <p:strVal val="#ppt_h"/>
                                          </p:val>
                                        </p:tav>
                                      </p:tavLst>
                                    </p:anim>
                                    <p:animEffect transition="in" filter="fade">
                                      <p:cBhvr>
                                        <p:cTn id="9" dur="500"/>
                                        <p:tgtEl>
                                          <p:spTgt spid="3338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3827"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6193" name="Group 2"/>
          <p:cNvGrpSpPr>
            <a:grpSpLocks/>
          </p:cNvGrpSpPr>
          <p:nvPr/>
        </p:nvGrpSpPr>
        <p:grpSpPr bwMode="auto">
          <a:xfrm>
            <a:off x="5232400" y="3048000"/>
            <a:ext cx="3048000" cy="3717925"/>
            <a:chOff x="3312" y="922"/>
            <a:chExt cx="1920" cy="2342"/>
          </a:xfrm>
        </p:grpSpPr>
        <p:sp>
          <p:nvSpPr>
            <p:cNvPr id="293891" name="Oval 3"/>
            <p:cNvSpPr>
              <a:spLocks noChangeAspect="1" noChangeArrowheads="1"/>
            </p:cNvSpPr>
            <p:nvPr/>
          </p:nvSpPr>
          <p:spPr bwMode="auto">
            <a:xfrm>
              <a:off x="3312" y="922"/>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sp>
          <p:nvSpPr>
            <p:cNvPr id="136236" name="Text Box 4"/>
            <p:cNvSpPr txBox="1">
              <a:spLocks noChangeArrowheads="1"/>
            </p:cNvSpPr>
            <p:nvPr/>
          </p:nvSpPr>
          <p:spPr bwMode="auto">
            <a:xfrm>
              <a:off x="3463" y="2937"/>
              <a:ext cx="1747" cy="32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Christian (2:15)</a:t>
              </a:r>
            </a:p>
          </p:txBody>
        </p:sp>
      </p:grpSp>
      <p:pic>
        <p:nvPicPr>
          <p:cNvPr id="136194" name="Picture 5"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962400" y="49688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195" name="Picture 6"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810000" y="49434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3895" name="Rectangle 7"/>
          <p:cNvSpPr>
            <a:spLocks noGrp="1" noChangeArrowheads="1"/>
          </p:cNvSpPr>
          <p:nvPr>
            <p:ph type="title"/>
          </p:nvPr>
        </p:nvSpPr>
        <p:spPr>
          <a:xfrm>
            <a:off x="0" y="609600"/>
            <a:ext cx="2895600" cy="1752600"/>
          </a:xfrm>
          <a:effectLst>
            <a:outerShdw blurRad="63500" dist="107763" dir="2700000" algn="ctr" rotWithShape="0">
              <a:srgbClr val="FFFFFF">
                <a:alpha val="74998"/>
              </a:srgbClr>
            </a:outerShdw>
          </a:effectLst>
        </p:spPr>
        <p:txBody>
          <a:bodyPr/>
          <a:lstStyle/>
          <a:p>
            <a:pPr eaLnBrk="1" hangingPunct="1">
              <a:defRPr/>
            </a:pPr>
            <a:r>
              <a:rPr lang="en-US" sz="4800" b="1">
                <a:latin typeface="Arial Narrow" charset="0"/>
              </a:rPr>
              <a:t>Types of People</a:t>
            </a:r>
            <a:endParaRPr lang="en-US" sz="3600">
              <a:latin typeface="Arial Narrow" charset="0"/>
            </a:endParaRPr>
          </a:p>
        </p:txBody>
      </p:sp>
      <p:sp>
        <p:nvSpPr>
          <p:cNvPr id="293896" name="Oval 8"/>
          <p:cNvSpPr>
            <a:spLocks noChangeAspect="1" noChangeArrowheads="1"/>
          </p:cNvSpPr>
          <p:nvPr/>
        </p:nvSpPr>
        <p:spPr bwMode="auto">
          <a:xfrm>
            <a:off x="838200" y="3063875"/>
            <a:ext cx="3048000" cy="304800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198" name="Picture 9"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6764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9" name="Text Box 10"/>
          <p:cNvSpPr txBox="1">
            <a:spLocks noChangeArrowheads="1"/>
          </p:cNvSpPr>
          <p:nvPr/>
        </p:nvSpPr>
        <p:spPr bwMode="auto">
          <a:xfrm>
            <a:off x="676275" y="6262688"/>
            <a:ext cx="3582988" cy="519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Non-Christian (2:14)</a:t>
            </a:r>
          </a:p>
        </p:txBody>
      </p:sp>
      <p:sp>
        <p:nvSpPr>
          <p:cNvPr id="136200" name="Oval 11"/>
          <p:cNvSpPr>
            <a:spLocks noChangeAspect="1" noChangeArrowheads="1"/>
          </p:cNvSpPr>
          <p:nvPr/>
        </p:nvSpPr>
        <p:spPr bwMode="auto">
          <a:xfrm>
            <a:off x="3429000" y="4130675"/>
            <a:ext cx="381000" cy="38100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1" name="Oval 12"/>
          <p:cNvSpPr>
            <a:spLocks noChangeAspect="1" noChangeArrowheads="1"/>
          </p:cNvSpPr>
          <p:nvPr/>
        </p:nvSpPr>
        <p:spPr bwMode="auto">
          <a:xfrm>
            <a:off x="2971800" y="3749675"/>
            <a:ext cx="381000" cy="38100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2" name="Oval 13"/>
          <p:cNvSpPr>
            <a:spLocks noChangeAspect="1" noChangeArrowheads="1"/>
          </p:cNvSpPr>
          <p:nvPr/>
        </p:nvSpPr>
        <p:spPr bwMode="auto">
          <a:xfrm>
            <a:off x="1219200" y="4130675"/>
            <a:ext cx="533400" cy="533400"/>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3" name="Oval 14"/>
          <p:cNvSpPr>
            <a:spLocks noChangeAspect="1" noChangeArrowheads="1"/>
          </p:cNvSpPr>
          <p:nvPr/>
        </p:nvSpPr>
        <p:spPr bwMode="auto">
          <a:xfrm>
            <a:off x="2590800" y="5349875"/>
            <a:ext cx="533400" cy="533400"/>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4" name="Oval 15"/>
          <p:cNvSpPr>
            <a:spLocks noChangeAspect="1" noChangeArrowheads="1"/>
          </p:cNvSpPr>
          <p:nvPr/>
        </p:nvSpPr>
        <p:spPr bwMode="auto">
          <a:xfrm>
            <a:off x="2209800" y="3140075"/>
            <a:ext cx="533400" cy="533400"/>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5" name="Oval 16"/>
          <p:cNvSpPr>
            <a:spLocks noChangeAspect="1" noChangeArrowheads="1"/>
          </p:cNvSpPr>
          <p:nvPr/>
        </p:nvSpPr>
        <p:spPr bwMode="auto">
          <a:xfrm>
            <a:off x="1447800" y="5121275"/>
            <a:ext cx="381000" cy="38100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6" name="Oval 17"/>
          <p:cNvSpPr>
            <a:spLocks noChangeAspect="1" noChangeArrowheads="1"/>
          </p:cNvSpPr>
          <p:nvPr/>
        </p:nvSpPr>
        <p:spPr bwMode="auto">
          <a:xfrm>
            <a:off x="1371600" y="3749675"/>
            <a:ext cx="381000" cy="38100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7" name="Oval 18"/>
          <p:cNvSpPr>
            <a:spLocks noChangeAspect="1" noChangeArrowheads="1"/>
          </p:cNvSpPr>
          <p:nvPr/>
        </p:nvSpPr>
        <p:spPr bwMode="auto">
          <a:xfrm>
            <a:off x="2971800" y="4664075"/>
            <a:ext cx="304800" cy="304800"/>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08" name="WordArt 19"/>
          <p:cNvSpPr>
            <a:spLocks noChangeArrowheads="1" noChangeShapeType="1" noTextEdit="1"/>
          </p:cNvSpPr>
          <p:nvPr/>
        </p:nvSpPr>
        <p:spPr bwMode="auto">
          <a:xfrm>
            <a:off x="2057400" y="4130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09" name="Picture 20"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0" y="3368675"/>
            <a:ext cx="14208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0" name="WordArt 21"/>
          <p:cNvSpPr>
            <a:spLocks noChangeArrowheads="1" noChangeShapeType="1" noTextEdit="1"/>
          </p:cNvSpPr>
          <p:nvPr/>
        </p:nvSpPr>
        <p:spPr bwMode="auto">
          <a:xfrm>
            <a:off x="6019800" y="5273675"/>
            <a:ext cx="723900" cy="642938"/>
          </a:xfrm>
          <a:prstGeom prst="rect">
            <a:avLst/>
          </a:prstGeom>
        </p:spPr>
        <p:txBody>
          <a:bodyPr wrap="none" fromWordArt="1">
            <a:prstTxWarp prst="textDoubleWave1">
              <a:avLst>
                <a:gd name="adj1" fmla="val 6500"/>
                <a:gd name="adj2" fmla="val 0"/>
              </a:avLst>
            </a:prstTxWarp>
          </a:bodyPr>
          <a:lstStyle/>
          <a:p>
            <a:pPr eaLnBrk="0" hangingPunct="0"/>
            <a:r>
              <a:rPr lang="en-US" sz="3600" b="0" kern="1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11" name="Picture 22" descr="Jesus"/>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400800" y="3902075"/>
            <a:ext cx="941388"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6212" name="Picture 23" descr="spirit_dov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248400" y="3902075"/>
            <a:ext cx="1295400" cy="1244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13" name="Oval 24"/>
          <p:cNvSpPr>
            <a:spLocks noChangeAspect="1" noChangeArrowheads="1"/>
          </p:cNvSpPr>
          <p:nvPr/>
        </p:nvSpPr>
        <p:spPr bwMode="auto">
          <a:xfrm>
            <a:off x="7391400" y="4283075"/>
            <a:ext cx="360363" cy="360363"/>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4" name="Oval 25"/>
          <p:cNvSpPr>
            <a:spLocks noChangeAspect="1" noChangeArrowheads="1"/>
          </p:cNvSpPr>
          <p:nvPr/>
        </p:nvSpPr>
        <p:spPr bwMode="auto">
          <a:xfrm>
            <a:off x="7391400" y="3749675"/>
            <a:ext cx="360363" cy="360363"/>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5" name="Oval 26"/>
          <p:cNvSpPr>
            <a:spLocks noChangeAspect="1" noChangeArrowheads="1"/>
          </p:cNvSpPr>
          <p:nvPr/>
        </p:nvSpPr>
        <p:spPr bwMode="auto">
          <a:xfrm>
            <a:off x="5888038" y="4303713"/>
            <a:ext cx="360362" cy="360362"/>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6" name="Oval 27"/>
          <p:cNvSpPr>
            <a:spLocks noChangeAspect="1" noChangeArrowheads="1"/>
          </p:cNvSpPr>
          <p:nvPr/>
        </p:nvSpPr>
        <p:spPr bwMode="auto">
          <a:xfrm>
            <a:off x="6781800" y="4968875"/>
            <a:ext cx="360363" cy="360363"/>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7" name="Oval 28"/>
          <p:cNvSpPr>
            <a:spLocks noChangeAspect="1" noChangeArrowheads="1"/>
          </p:cNvSpPr>
          <p:nvPr/>
        </p:nvSpPr>
        <p:spPr bwMode="auto">
          <a:xfrm>
            <a:off x="6781800" y="3673475"/>
            <a:ext cx="360363" cy="360363"/>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8" name="Oval 29"/>
          <p:cNvSpPr>
            <a:spLocks noChangeAspect="1" noChangeArrowheads="1"/>
          </p:cNvSpPr>
          <p:nvPr/>
        </p:nvSpPr>
        <p:spPr bwMode="auto">
          <a:xfrm>
            <a:off x="6096000" y="4816475"/>
            <a:ext cx="360363" cy="360363"/>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19" name="Oval 30"/>
          <p:cNvSpPr>
            <a:spLocks noChangeAspect="1" noChangeArrowheads="1"/>
          </p:cNvSpPr>
          <p:nvPr/>
        </p:nvSpPr>
        <p:spPr bwMode="auto">
          <a:xfrm>
            <a:off x="6096000" y="3749675"/>
            <a:ext cx="360363" cy="360363"/>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0" name="Oval 31"/>
          <p:cNvSpPr>
            <a:spLocks noChangeAspect="1" noChangeArrowheads="1"/>
          </p:cNvSpPr>
          <p:nvPr/>
        </p:nvSpPr>
        <p:spPr bwMode="auto">
          <a:xfrm>
            <a:off x="7315200" y="4816475"/>
            <a:ext cx="360363" cy="360363"/>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grpSp>
        <p:nvGrpSpPr>
          <p:cNvPr id="3" name="Group 49"/>
          <p:cNvGrpSpPr>
            <a:grpSpLocks/>
          </p:cNvGrpSpPr>
          <p:nvPr/>
        </p:nvGrpSpPr>
        <p:grpSpPr bwMode="auto">
          <a:xfrm>
            <a:off x="2819400" y="0"/>
            <a:ext cx="5002213" cy="3048000"/>
            <a:chOff x="1776" y="0"/>
            <a:chExt cx="3151" cy="1920"/>
          </a:xfrm>
        </p:grpSpPr>
        <p:sp>
          <p:nvSpPr>
            <p:cNvPr id="293925" name="Oval 37"/>
            <p:cNvSpPr>
              <a:spLocks noChangeAspect="1" noChangeArrowheads="1"/>
            </p:cNvSpPr>
            <p:nvPr/>
          </p:nvSpPr>
          <p:spPr bwMode="auto">
            <a:xfrm>
              <a:off x="1776" y="0"/>
              <a:ext cx="1920" cy="1920"/>
            </a:xfrm>
            <a:prstGeom prst="ellipse">
              <a:avLst/>
            </a:prstGeom>
            <a:solidFill>
              <a:srgbClr val="FFFFFF"/>
            </a:solidFill>
            <a:ln w="57150">
              <a:solidFill>
                <a:schemeClr val="tx1"/>
              </a:solidFill>
              <a:round/>
              <a:headEnd/>
              <a:tailEnd/>
            </a:ln>
            <a:effectLst>
              <a:outerShdw blurRad="63500" dist="107763" dir="2700000" algn="ctr" rotWithShape="0">
                <a:srgbClr val="000000">
                  <a:alpha val="74998"/>
                </a:srgbClr>
              </a:outerShdw>
            </a:effectLst>
          </p:spPr>
          <p:txBody>
            <a:bodyPr wrap="none" anchor="ctr"/>
            <a:lstStyle/>
            <a:p>
              <a:pPr algn="l" eaLnBrk="0" hangingPunct="0">
                <a:defRPr/>
              </a:pPr>
              <a:endParaRPr lang="en-US" b="0">
                <a:solidFill>
                  <a:srgbClr val="333333"/>
                </a:solidFill>
              </a:endParaRPr>
            </a:p>
          </p:txBody>
        </p:sp>
        <p:pic>
          <p:nvPicPr>
            <p:cNvPr id="136223" name="Picture 38" descr="chair-mission-arched-angle-medium-oak-5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304" y="192"/>
              <a:ext cx="895" cy="1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24" name="Text Box 39"/>
            <p:cNvSpPr txBox="1">
              <a:spLocks noChangeArrowheads="1"/>
            </p:cNvSpPr>
            <p:nvPr/>
          </p:nvSpPr>
          <p:spPr bwMode="auto">
            <a:xfrm>
              <a:off x="3840" y="528"/>
              <a:ext cx="1087" cy="8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0" hangingPunct="0"/>
              <a:r>
                <a:rPr lang="en-US" sz="2800">
                  <a:solidFill>
                    <a:srgbClr val="333333"/>
                  </a:solidFill>
                </a:rPr>
                <a:t>Carnal</a:t>
              </a:r>
              <a:br>
                <a:rPr lang="en-US" sz="2800">
                  <a:solidFill>
                    <a:srgbClr val="333333"/>
                  </a:solidFill>
                </a:rPr>
              </a:br>
              <a:r>
                <a:rPr lang="en-US" sz="2800">
                  <a:solidFill>
                    <a:srgbClr val="333333"/>
                  </a:solidFill>
                </a:rPr>
                <a:t>Christian</a:t>
              </a:r>
              <a:br>
                <a:rPr lang="en-US" sz="2800">
                  <a:solidFill>
                    <a:srgbClr val="333333"/>
                  </a:solidFill>
                </a:rPr>
              </a:br>
              <a:r>
                <a:rPr lang="en-US" sz="2800">
                  <a:solidFill>
                    <a:srgbClr val="333333"/>
                  </a:solidFill>
                </a:rPr>
                <a:t>(3:1)</a:t>
              </a:r>
            </a:p>
          </p:txBody>
        </p:sp>
        <p:sp>
          <p:nvSpPr>
            <p:cNvPr id="136225" name="Oval 40"/>
            <p:cNvSpPr>
              <a:spLocks noChangeAspect="1" noChangeArrowheads="1"/>
            </p:cNvSpPr>
            <p:nvPr/>
          </p:nvSpPr>
          <p:spPr bwMode="auto">
            <a:xfrm>
              <a:off x="3408" y="672"/>
              <a:ext cx="240" cy="240"/>
            </a:xfrm>
            <a:prstGeom prst="ellipse">
              <a:avLst/>
            </a:prstGeom>
            <a:solidFill>
              <a:schemeClr val="tx1"/>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6" name="Oval 41"/>
            <p:cNvSpPr>
              <a:spLocks noChangeAspect="1" noChangeArrowheads="1"/>
            </p:cNvSpPr>
            <p:nvPr/>
          </p:nvSpPr>
          <p:spPr bwMode="auto">
            <a:xfrm>
              <a:off x="3120" y="432"/>
              <a:ext cx="240" cy="240"/>
            </a:xfrm>
            <a:prstGeom prst="ellipse">
              <a:avLst/>
            </a:prstGeom>
            <a:solidFill>
              <a:srgbClr val="80008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7" name="Oval 42"/>
            <p:cNvSpPr>
              <a:spLocks noChangeAspect="1" noChangeArrowheads="1"/>
            </p:cNvSpPr>
            <p:nvPr/>
          </p:nvSpPr>
          <p:spPr bwMode="auto">
            <a:xfrm>
              <a:off x="2016" y="672"/>
              <a:ext cx="336" cy="336"/>
            </a:xfrm>
            <a:prstGeom prst="ellipse">
              <a:avLst/>
            </a:prstGeom>
            <a:solidFill>
              <a:schemeClr va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8" name="Oval 43"/>
            <p:cNvSpPr>
              <a:spLocks noChangeAspect="1" noChangeArrowheads="1"/>
            </p:cNvSpPr>
            <p:nvPr/>
          </p:nvSpPr>
          <p:spPr bwMode="auto">
            <a:xfrm>
              <a:off x="2880" y="1488"/>
              <a:ext cx="336" cy="336"/>
            </a:xfrm>
            <a:prstGeom prst="ellipse">
              <a:avLst/>
            </a:prstGeom>
            <a:solidFill>
              <a:schemeClr val="folHlink"/>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29" name="Oval 44"/>
            <p:cNvSpPr>
              <a:spLocks noChangeAspect="1" noChangeArrowheads="1"/>
            </p:cNvSpPr>
            <p:nvPr/>
          </p:nvSpPr>
          <p:spPr bwMode="auto">
            <a:xfrm>
              <a:off x="2640" y="48"/>
              <a:ext cx="336" cy="336"/>
            </a:xfrm>
            <a:prstGeom prst="ellipse">
              <a:avLst/>
            </a:prstGeom>
            <a:solidFill>
              <a:srgbClr val="EE3D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0" name="Oval 46"/>
            <p:cNvSpPr>
              <a:spLocks noChangeAspect="1" noChangeArrowheads="1"/>
            </p:cNvSpPr>
            <p:nvPr/>
          </p:nvSpPr>
          <p:spPr bwMode="auto">
            <a:xfrm>
              <a:off x="2112" y="432"/>
              <a:ext cx="240" cy="240"/>
            </a:xfrm>
            <a:prstGeom prst="ellipse">
              <a:avLst/>
            </a:prstGeom>
            <a:solidFill>
              <a:srgbClr val="FF00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1" name="Oval 47"/>
            <p:cNvSpPr>
              <a:spLocks noChangeAspect="1" noChangeArrowheads="1"/>
            </p:cNvSpPr>
            <p:nvPr/>
          </p:nvSpPr>
          <p:spPr bwMode="auto">
            <a:xfrm>
              <a:off x="3120" y="1008"/>
              <a:ext cx="192" cy="192"/>
            </a:xfrm>
            <a:prstGeom prst="ellipse">
              <a:avLst/>
            </a:prstGeom>
            <a:solidFill>
              <a:srgbClr val="00FF00"/>
            </a:solidFill>
            <a:ln w="9525">
              <a:solidFill>
                <a:schemeClr val="tx1"/>
              </a:solidFill>
              <a:round/>
              <a:headEnd/>
              <a:tailEnd/>
            </a:ln>
          </p:spPr>
          <p:txBody>
            <a:bodyPr wrap="none" anchor="ctr"/>
            <a:lstStyle/>
            <a:p>
              <a:pPr algn="l" eaLnBrk="0" hangingPunct="0"/>
              <a:endParaRPr lang="en-US" b="0">
                <a:solidFill>
                  <a:srgbClr val="333333"/>
                </a:solidFill>
              </a:endParaRPr>
            </a:p>
          </p:txBody>
        </p:sp>
        <p:sp>
          <p:nvSpPr>
            <p:cNvPr id="136232" name="WordArt 48"/>
            <p:cNvSpPr>
              <a:spLocks noChangeArrowheads="1" noChangeShapeType="1" noTextEdit="1"/>
            </p:cNvSpPr>
            <p:nvPr/>
          </p:nvSpPr>
          <p:spPr bwMode="auto">
            <a:xfrm>
              <a:off x="2544" y="672"/>
              <a:ext cx="456" cy="405"/>
            </a:xfrm>
            <a:prstGeom prst="rect">
              <a:avLst/>
            </a:prstGeom>
          </p:spPr>
          <p:txBody>
            <a:bodyPr wrap="none" fromWordArt="1">
              <a:prstTxWarp prst="textDoubleWave1">
                <a:avLst>
                  <a:gd name="adj1" fmla="val 6500"/>
                  <a:gd name="adj2" fmla="val 0"/>
                </a:avLst>
              </a:prstTxWarp>
            </a:bodyPr>
            <a:lstStyle/>
            <a:p>
              <a:pPr eaLnBrk="0" hangingPunct="0"/>
              <a:r>
                <a:rPr lang="en-US" sz="3600" b="0" kern="10" dirty="0">
                  <a:ln w="12700">
                    <a:solidFill>
                      <a:srgbClr val="000099"/>
                    </a:solidFill>
                    <a:round/>
                    <a:headEnd/>
                    <a:tailEnd/>
                  </a:ln>
                  <a:solidFill>
                    <a:srgbClr val="33CCFF"/>
                  </a:solidFill>
                  <a:effectLst>
                    <a:outerShdw blurRad="63500" dist="125724" dir="18900000" algn="ctr" rotWithShape="0">
                      <a:srgbClr val="000099"/>
                    </a:outerShdw>
                  </a:effectLst>
                  <a:latin typeface="Impact"/>
                  <a:ea typeface="Impact"/>
                  <a:cs typeface="Impact"/>
                </a:rPr>
                <a:t>Self</a:t>
              </a:r>
            </a:p>
          </p:txBody>
        </p:sp>
        <p:pic>
          <p:nvPicPr>
            <p:cNvPr id="136233" name="Picture 36" descr="spirit_dov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304" y="1248"/>
              <a:ext cx="576" cy="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234" name="Oval 45"/>
            <p:cNvSpPr>
              <a:spLocks noChangeAspect="1" noChangeArrowheads="1"/>
            </p:cNvSpPr>
            <p:nvPr/>
          </p:nvSpPr>
          <p:spPr bwMode="auto">
            <a:xfrm>
              <a:off x="2160" y="1296"/>
              <a:ext cx="240" cy="240"/>
            </a:xfrm>
            <a:prstGeom prst="ellipse">
              <a:avLst/>
            </a:prstGeom>
            <a:solidFill>
              <a:srgbClr val="FF00FF"/>
            </a:solidFill>
            <a:ln w="9525">
              <a:solidFill>
                <a:schemeClr val="tx1"/>
              </a:solidFill>
              <a:round/>
              <a:headEnd/>
              <a:tailEnd/>
            </a:ln>
          </p:spPr>
          <p:txBody>
            <a:bodyPr wrap="none" anchor="ctr"/>
            <a:lstStyle/>
            <a:p>
              <a:pPr algn="l" eaLnBrk="0" hangingPunct="0"/>
              <a:endParaRPr lang="en-US" b="0">
                <a:solidFill>
                  <a:srgbClr val="333333"/>
                </a:solidFill>
              </a:endParaRPr>
            </a:p>
          </p:txBody>
        </p:sp>
      </p:grpSp>
    </p:spTree>
    <p:extLst>
      <p:ext uri="{BB962C8B-B14F-4D97-AF65-F5344CB8AC3E}">
        <p14:creationId xmlns:p14="http://schemas.microsoft.com/office/powerpoint/2010/main" val="329589840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4" name="Picture 7" descr="naked-baby-1a"/>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28" name="Picture 8" descr="99457WCeb_w"/>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97313" y="0"/>
            <a:ext cx="5246687"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5956" name="Rectangle 2"/>
          <p:cNvSpPr>
            <a:spLocks noGrp="1" noChangeArrowheads="1"/>
          </p:cNvSpPr>
          <p:nvPr>
            <p:ph type="ctrTitle"/>
          </p:nvPr>
        </p:nvSpPr>
        <p:spPr>
          <a:xfrm>
            <a:off x="0" y="5742384"/>
            <a:ext cx="9144000" cy="1143000"/>
          </a:xfrm>
          <a:solidFill>
            <a:srgbClr val="000000"/>
          </a:solidFill>
        </p:spPr>
        <p:txBody>
          <a:bodyPr/>
          <a:lstStyle/>
          <a:p>
            <a:pPr algn="ctr" eaLnBrk="1" hangingPunct="1"/>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Carnal</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 means </a:t>
            </a:r>
            <a:r>
              <a:rPr lang="en-US" altLang="ja-JP" sz="6600" b="1" dirty="0">
                <a:solidFill>
                  <a:srgbClr val="FFFFFF"/>
                </a:solidFill>
                <a:effectLst>
                  <a:outerShdw blurRad="38100" dist="38100" dir="2700000" algn="tl">
                    <a:srgbClr val="000000">
                      <a:alpha val="43137"/>
                    </a:srgbClr>
                  </a:outerShdw>
                </a:effectLst>
                <a:latin typeface="Arial Narrow" charset="0"/>
              </a:rPr>
              <a:t>"</a:t>
            </a:r>
            <a:r>
              <a:rPr lang="en-US" sz="6600" b="1" dirty="0">
                <a:solidFill>
                  <a:srgbClr val="FFFFFF"/>
                </a:solidFill>
                <a:effectLst>
                  <a:outerShdw blurRad="38100" dist="38100" dir="2700000" algn="tl">
                    <a:srgbClr val="000000">
                      <a:alpha val="43137"/>
                    </a:srgbClr>
                  </a:outerShdw>
                </a:effectLst>
                <a:latin typeface="Arial Narrow" charset="0"/>
              </a:rPr>
              <a:t>fleshly</a:t>
            </a:r>
            <a:r>
              <a:rPr lang="en-US" altLang="ja-JP" sz="6600" b="1" dirty="0">
                <a:solidFill>
                  <a:srgbClr val="FFFFFF"/>
                </a:solidFill>
                <a:effectLst>
                  <a:outerShdw blurRad="38100" dist="38100" dir="2700000" algn="tl">
                    <a:srgbClr val="000000">
                      <a:alpha val="43137"/>
                    </a:srgbClr>
                  </a:outerShdw>
                </a:effectLst>
                <a:latin typeface="Arial Narrow" charset="0"/>
              </a:rPr>
              <a:t>"</a:t>
            </a:r>
            <a:endParaRPr lang="en-US" sz="4800" b="1" dirty="0">
              <a:solidFill>
                <a:srgbClr val="FFFFFF"/>
              </a:solidFill>
              <a:effectLst>
                <a:outerShdw blurRad="38100" dist="38100" dir="2700000" algn="tl">
                  <a:srgbClr val="000000">
                    <a:alpha val="43137"/>
                  </a:srgbClr>
                </a:outerShdw>
              </a:effectLst>
              <a:latin typeface="Arial Narrow" charset="0"/>
            </a:endParaRPr>
          </a:p>
        </p:txBody>
      </p:sp>
    </p:spTree>
    <p:extLst>
      <p:ext uri="{BB962C8B-B14F-4D97-AF65-F5344CB8AC3E}">
        <p14:creationId xmlns:p14="http://schemas.microsoft.com/office/powerpoint/2010/main" val="162084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389128"/>
                                        </p:tgtEl>
                                        <p:attrNameLst>
                                          <p:attrName>style.visibility</p:attrName>
                                        </p:attrNameLst>
                                      </p:cBhvr>
                                      <p:to>
                                        <p:strVal val="visible"/>
                                      </p:to>
                                    </p:set>
                                    <p:animEffect transition="in" filter="dissolve">
                                      <p:cBhvr>
                                        <p:cTn id="7" dur="500"/>
                                        <p:tgtEl>
                                          <p:spTgt spid="3891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a:xfrm>
            <a:off x="838200" y="304800"/>
            <a:ext cx="7620000" cy="1143000"/>
          </a:xfrm>
        </p:spPr>
        <p:txBody>
          <a:bodyPr/>
          <a:lstStyle/>
          <a:p>
            <a:pPr eaLnBrk="1" hangingPunct="1"/>
            <a:r>
              <a:rPr lang="en-US" b="1">
                <a:latin typeface="Arial Narrow" charset="0"/>
              </a:rPr>
              <a:t>Two Types of Carnality</a:t>
            </a:r>
            <a:endParaRPr lang="en-US">
              <a:latin typeface="Arial Narrow" charset="0"/>
            </a:endParaRPr>
          </a:p>
        </p:txBody>
      </p:sp>
      <p:pic>
        <p:nvPicPr>
          <p:cNvPr id="537604" name="Picture 4" descr="cry-baby-girl-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0" y="1384300"/>
            <a:ext cx="3357563" cy="4479925"/>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537605" name="Picture 5" descr="ange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916488" y="1371600"/>
            <a:ext cx="3236912" cy="4495800"/>
          </a:xfrm>
          <a:prstGeom prst="rect">
            <a:avLst/>
          </a:prstGeom>
          <a:noFill/>
          <a:ln w="5715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537606" name="Text Box 6"/>
          <p:cNvSpPr txBox="1">
            <a:spLocks noChangeArrowheads="1"/>
          </p:cNvSpPr>
          <p:nvPr/>
        </p:nvSpPr>
        <p:spPr bwMode="auto">
          <a:xfrm>
            <a:off x="381000" y="6019800"/>
            <a:ext cx="3888144"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Sarkikos</a:t>
            </a:r>
            <a:r>
              <a:rPr lang="en-US" dirty="0">
                <a:solidFill>
                  <a:srgbClr val="333333"/>
                </a:solidFill>
              </a:rPr>
              <a:t>, </a:t>
            </a:r>
            <a:r>
              <a:rPr lang="en-US" altLang="ja-JP" dirty="0">
                <a:solidFill>
                  <a:srgbClr val="333333"/>
                </a:solidFill>
              </a:rPr>
              <a:t>"</a:t>
            </a:r>
            <a:r>
              <a:rPr lang="en-US" dirty="0">
                <a:solidFill>
                  <a:srgbClr val="333333"/>
                </a:solidFill>
              </a:rPr>
              <a:t>like flesh,</a:t>
            </a:r>
            <a:r>
              <a:rPr lang="en-US" altLang="ja-JP" dirty="0">
                <a:solidFill>
                  <a:srgbClr val="333333"/>
                </a:solidFill>
              </a:rPr>
              <a:t>"</a:t>
            </a:r>
            <a:r>
              <a:rPr lang="en-US" dirty="0">
                <a:solidFill>
                  <a:srgbClr val="333333"/>
                </a:solidFill>
              </a:rPr>
              <a:t> 3:1</a:t>
            </a:r>
          </a:p>
        </p:txBody>
      </p:sp>
      <p:sp>
        <p:nvSpPr>
          <p:cNvPr id="537607" name="Text Box 7"/>
          <p:cNvSpPr txBox="1">
            <a:spLocks noChangeArrowheads="1"/>
          </p:cNvSpPr>
          <p:nvPr/>
        </p:nvSpPr>
        <p:spPr bwMode="auto">
          <a:xfrm>
            <a:off x="4419600" y="6019800"/>
            <a:ext cx="4724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i="1" dirty="0" err="1">
                <a:solidFill>
                  <a:srgbClr val="333333"/>
                </a:solidFill>
              </a:rPr>
              <a:t>Sarkinos</a:t>
            </a:r>
            <a:r>
              <a:rPr lang="en-US" dirty="0">
                <a:solidFill>
                  <a:srgbClr val="333333"/>
                </a:solidFill>
              </a:rPr>
              <a:t>, </a:t>
            </a:r>
            <a:r>
              <a:rPr lang="en-US" altLang="ja-JP" dirty="0">
                <a:solidFill>
                  <a:srgbClr val="333333"/>
                </a:solidFill>
              </a:rPr>
              <a:t>"</a:t>
            </a:r>
            <a:r>
              <a:rPr lang="en-US" dirty="0">
                <a:solidFill>
                  <a:srgbClr val="333333"/>
                </a:solidFill>
              </a:rPr>
              <a:t>made of flesh,</a:t>
            </a:r>
            <a:r>
              <a:rPr lang="en-US" altLang="ja-JP" dirty="0">
                <a:solidFill>
                  <a:srgbClr val="333333"/>
                </a:solidFill>
              </a:rPr>
              <a:t>"</a:t>
            </a:r>
            <a:r>
              <a:rPr lang="en-US" dirty="0">
                <a:solidFill>
                  <a:srgbClr val="333333"/>
                </a:solidFill>
              </a:rPr>
              <a:t> 3:3</a:t>
            </a:r>
          </a:p>
        </p:txBody>
      </p:sp>
    </p:spTree>
    <p:extLst>
      <p:ext uri="{BB962C8B-B14F-4D97-AF65-F5344CB8AC3E}">
        <p14:creationId xmlns:p14="http://schemas.microsoft.com/office/powerpoint/2010/main" val="1645245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3760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53760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37607">
                                            <p:txEl>
                                              <p:pRg st="0" end="0"/>
                                            </p:txEl>
                                          </p:spTgt>
                                        </p:tgtEl>
                                        <p:attrNameLst>
                                          <p:attrName>style.visibility</p:attrName>
                                        </p:attrNameLst>
                                      </p:cBhvr>
                                      <p:to>
                                        <p:strVal val="visible"/>
                                      </p:to>
                                    </p:set>
                                  </p:childTnLst>
                                </p:cTn>
                              </p:par>
                            </p:childTnLst>
                          </p:cTn>
                        </p:par>
                        <p:par>
                          <p:cTn id="15" fill="hold" nodeType="afterGroup">
                            <p:stCondLst>
                              <p:cond delay="500"/>
                            </p:stCondLst>
                            <p:childTnLst>
                              <p:par>
                                <p:cTn id="16" presetID="1" presetClass="entr" presetSubtype="0" fill="hold" nodeType="afterEffect">
                                  <p:stCondLst>
                                    <p:cond delay="0"/>
                                  </p:stCondLst>
                                  <p:childTnLst>
                                    <p:set>
                                      <p:cBhvr>
                                        <p:cTn id="17" dur="1" fill="hold">
                                          <p:stCondLst>
                                            <p:cond delay="499"/>
                                          </p:stCondLst>
                                        </p:cTn>
                                        <p:tgtEl>
                                          <p:spTgt spid="5376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606" grpId="0" build="p" autoUpdateAnimBg="0"/>
      <p:bldP spid="537607" grpId="0" build="p" autoUpdateAnimBg="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5890" name="Picture 3" descr="FireStubbl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6200" y="50800"/>
            <a:ext cx="8077200" cy="673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1" name="Rectangle 4"/>
          <p:cNvSpPr>
            <a:spLocks noGrp="1" noChangeArrowheads="1"/>
          </p:cNvSpPr>
          <p:nvPr>
            <p:ph type="title" idx="4294967295"/>
          </p:nvPr>
        </p:nvSpPr>
        <p:spPr>
          <a:xfrm>
            <a:off x="3505200" y="609600"/>
            <a:ext cx="5562600" cy="3276600"/>
          </a:xfrm>
        </p:spPr>
        <p:txBody>
          <a:bodyPr/>
          <a:lstStyle/>
          <a:p>
            <a:pPr algn="r" eaLnBrk="1" hangingPunct="1"/>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the </a:t>
            </a:r>
            <a:r>
              <a:rPr lang="en-US" sz="4000" b="1" i="1" dirty="0">
                <a:solidFill>
                  <a:srgbClr val="FF0805"/>
                </a:solidFill>
                <a:latin typeface="Arial" charset="0"/>
                <a:ea typeface="ＭＳ Ｐゴシック" charset="0"/>
                <a:cs typeface="ＭＳ Ｐゴシック" charset="0"/>
              </a:rPr>
              <a:t>fire</a:t>
            </a:r>
            <a:r>
              <a:rPr lang="en-US" sz="4000" b="1" i="1" dirty="0">
                <a:latin typeface="Arial" charset="0"/>
                <a:ea typeface="ＭＳ Ｐゴシック" charset="0"/>
                <a:cs typeface="ＭＳ Ｐゴシック" charset="0"/>
              </a:rPr>
              <a:t> will test the quality of each man</a:t>
            </a:r>
            <a:r>
              <a:rPr lang="fr-FR"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s work</a:t>
            </a:r>
            <a:r>
              <a:rPr lang="en-US" altLang="ja-JP" sz="4000" b="1" i="1" dirty="0">
                <a:latin typeface="Arial" charset="0"/>
                <a:ea typeface="ＭＳ Ｐゴシック" charset="0"/>
                <a:cs typeface="ＭＳ Ｐゴシック" charset="0"/>
              </a:rPr>
              <a:t>"</a:t>
            </a:r>
            <a:r>
              <a:rPr lang="en-US" sz="4000" b="1" i="1" dirty="0">
                <a:latin typeface="Arial" charset="0"/>
                <a:ea typeface="ＭＳ Ｐゴシック" charset="0"/>
                <a:cs typeface="ＭＳ Ｐゴシック" charset="0"/>
              </a:rPr>
              <a:t> </a:t>
            </a:r>
            <a:br>
              <a:rPr lang="en-US" sz="4000" b="1" i="1" dirty="0">
                <a:latin typeface="Arial" charset="0"/>
                <a:ea typeface="ＭＳ Ｐゴシック" charset="0"/>
                <a:cs typeface="ＭＳ Ｐゴシック" charset="0"/>
              </a:rPr>
            </a:br>
            <a:r>
              <a:rPr lang="en-US" sz="4000" b="1" i="1" dirty="0">
                <a:latin typeface="Arial" charset="0"/>
                <a:ea typeface="ＭＳ Ｐゴシック" charset="0"/>
                <a:cs typeface="ＭＳ Ｐゴシック" charset="0"/>
              </a:rPr>
              <a:t>(1 Cor. 3:13)</a:t>
            </a:r>
            <a:endParaRPr lang="en-US"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30685895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Lasting Building Materials (3:12a)</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solidFill>
            <a:srgbClr val="F5D053"/>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Gold</a:t>
            </a:r>
          </a:p>
        </p:txBody>
      </p:sp>
      <p:sp>
        <p:nvSpPr>
          <p:cNvPr id="20487" name="Rectangle 7"/>
          <p:cNvSpPr>
            <a:spLocks noChangeArrowheads="1"/>
          </p:cNvSpPr>
          <p:nvPr/>
        </p:nvSpPr>
        <p:spPr bwMode="auto">
          <a:xfrm rot="-5400000">
            <a:off x="4648200" y="3276600"/>
            <a:ext cx="3352800" cy="609600"/>
          </a:xfrm>
          <a:prstGeom prst="rect">
            <a:avLst/>
          </a:prstGeom>
          <a:blipFill rotWithShape="1">
            <a:blip r:embed="rId3"/>
            <a:stretch>
              <a:fillRect/>
            </a:stretch>
          </a:blip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Jewels</a:t>
            </a:r>
          </a:p>
        </p:txBody>
      </p:sp>
      <p:sp>
        <p:nvSpPr>
          <p:cNvPr id="20488" name="Rectangle 8"/>
          <p:cNvSpPr>
            <a:spLocks noChangeArrowheads="1"/>
          </p:cNvSpPr>
          <p:nvPr/>
        </p:nvSpPr>
        <p:spPr bwMode="auto">
          <a:xfrm rot="-5400000">
            <a:off x="2209800" y="2971800"/>
            <a:ext cx="3962400" cy="609600"/>
          </a:xfrm>
          <a:prstGeom prst="rect">
            <a:avLst/>
          </a:prstGeom>
          <a:solidFill>
            <a:schemeClr val="accent3">
              <a:lumMod val="65000"/>
            </a:schemeClr>
          </a:solidFill>
          <a:ln>
            <a:solidFill>
              <a:schemeClr val="tx1"/>
            </a:solidFill>
          </a:ln>
          <a:effectLst/>
        </p:spPr>
        <p:txBody>
          <a:bodyPr/>
          <a:lstStyle/>
          <a:p>
            <a:pPr>
              <a:spcBef>
                <a:spcPct val="20000"/>
              </a:spcBef>
              <a:buClr>
                <a:srgbClr val="800040"/>
              </a:buClr>
              <a:buFont typeface="Wingdings" charset="0"/>
              <a:buNone/>
              <a:defRPr/>
            </a:pPr>
            <a:r>
              <a:rPr lang="en-US" sz="3200" dirty="0">
                <a:solidFill>
                  <a:srgbClr val="000000"/>
                </a:solidFill>
                <a:latin typeface="Tahoma" charset="0"/>
              </a:rPr>
              <a:t>Silver</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dpi="0" rotWithShape="1">
              <a:blip r:embed="rId4"/>
              <a:srcRect/>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31191937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ctrTitle"/>
          </p:nvPr>
        </p:nvSpPr>
        <p:spPr>
          <a:xfrm>
            <a:off x="0" y="0"/>
            <a:ext cx="9144000" cy="838200"/>
          </a:xfrm>
        </p:spPr>
        <p:txBody>
          <a:bodyPr/>
          <a:lstStyle/>
          <a:p>
            <a:pPr algn="l" eaLnBrk="1" hangingPunct="1">
              <a:defRPr/>
            </a:pPr>
            <a:r>
              <a:rPr lang="en-US" sz="3600" b="1" dirty="0"/>
              <a:t>Perishable Building Materials (3:12b)</a:t>
            </a:r>
          </a:p>
        </p:txBody>
      </p:sp>
      <p:sp>
        <p:nvSpPr>
          <p:cNvPr id="20483" name="Rectangle 3"/>
          <p:cNvSpPr>
            <a:spLocks noGrp="1" noChangeArrowheads="1"/>
          </p:cNvSpPr>
          <p:nvPr>
            <p:ph type="subTitle" idx="1"/>
          </p:nvPr>
        </p:nvSpPr>
        <p:spPr>
          <a:xfrm>
            <a:off x="0" y="5791200"/>
            <a:ext cx="9144000" cy="609600"/>
          </a:xfrm>
          <a:solidFill>
            <a:schemeClr val="hlink"/>
          </a:solidFill>
        </p:spPr>
        <p:txBody>
          <a:bodyPr/>
          <a:lstStyle/>
          <a:p>
            <a:pPr eaLnBrk="1" hangingPunct="1">
              <a:defRPr/>
            </a:pPr>
            <a:r>
              <a:rPr lang="en-US" b="1" i="0" dirty="0">
                <a:solidFill>
                  <a:schemeClr val="bg1"/>
                </a:solidFill>
              </a:rPr>
              <a:t>Foundation: The Lord Jesus Christ (1 Cor. 3:11)</a:t>
            </a:r>
          </a:p>
        </p:txBody>
      </p:sp>
      <p:sp>
        <p:nvSpPr>
          <p:cNvPr id="20486" name="Rectangle 6"/>
          <p:cNvSpPr>
            <a:spLocks noChangeArrowheads="1"/>
          </p:cNvSpPr>
          <p:nvPr/>
        </p:nvSpPr>
        <p:spPr bwMode="auto">
          <a:xfrm rot="-5400000">
            <a:off x="685800" y="3276600"/>
            <a:ext cx="3352800" cy="609600"/>
          </a:xfrm>
          <a:prstGeom prst="rect">
            <a:avLst/>
          </a:prstGeom>
          <a:blipFill rotWithShape="1">
            <a:blip r:embed="rId3" cstate="screen">
              <a:extLst>
                <a:ext uri="{28A0092B-C50C-407E-A947-70E740481C1C}">
                  <a14:useLocalDpi xmlns:a14="http://schemas.microsoft.com/office/drawing/2010/main"/>
                </a:ext>
              </a:extLst>
            </a:blip>
            <a:stretch>
              <a:fillRect/>
            </a:stretch>
          </a:blip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Wood</a:t>
            </a:r>
          </a:p>
        </p:txBody>
      </p:sp>
      <p:sp>
        <p:nvSpPr>
          <p:cNvPr id="20487" name="Rectangle 7"/>
          <p:cNvSpPr>
            <a:spLocks noChangeArrowheads="1"/>
          </p:cNvSpPr>
          <p:nvPr/>
        </p:nvSpPr>
        <p:spPr bwMode="auto">
          <a:xfrm rot="-5400000">
            <a:off x="4648200" y="3276600"/>
            <a:ext cx="3352800" cy="609600"/>
          </a:xfrm>
          <a:prstGeom prst="rect">
            <a:avLst/>
          </a:prstGeom>
          <a:pattFill prst="dashDn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Straw</a:t>
            </a:r>
          </a:p>
        </p:txBody>
      </p:sp>
      <p:sp>
        <p:nvSpPr>
          <p:cNvPr id="20488" name="Rectangle 8"/>
          <p:cNvSpPr>
            <a:spLocks noChangeArrowheads="1"/>
          </p:cNvSpPr>
          <p:nvPr/>
        </p:nvSpPr>
        <p:spPr bwMode="auto">
          <a:xfrm rot="-5400000">
            <a:off x="2209800" y="2971800"/>
            <a:ext cx="3962400" cy="609600"/>
          </a:xfrm>
          <a:prstGeom prst="rect">
            <a:avLst/>
          </a:prstGeom>
          <a:pattFill prst="wdUpDiag">
            <a:fgClr>
              <a:srgbClr val="F5D053"/>
            </a:fgClr>
            <a:bgClr>
              <a:schemeClr val="tx2"/>
            </a:bgClr>
          </a:pattFill>
          <a:ln>
            <a:solidFill>
              <a:schemeClr val="tx1"/>
            </a:solidFill>
          </a:ln>
          <a:effectLst/>
        </p:spPr>
        <p:txBody>
          <a:bodyPr anchor="ctr"/>
          <a:lstStyle/>
          <a:p>
            <a:pPr>
              <a:spcBef>
                <a:spcPct val="20000"/>
              </a:spcBef>
              <a:buClr>
                <a:srgbClr val="800040"/>
              </a:buClr>
              <a:buFont typeface="Wingdings" charset="0"/>
              <a:buNone/>
              <a:defRPr/>
            </a:pPr>
            <a:r>
              <a:rPr lang="en-US" sz="4800" b="0" dirty="0">
                <a:solidFill>
                  <a:srgbClr val="FFFFFF"/>
                </a:solidFill>
                <a:effectLst>
                  <a:outerShdw blurRad="38100" dist="38100" dir="2700000" algn="tl">
                    <a:srgbClr val="000000">
                      <a:alpha val="43137"/>
                    </a:srgbClr>
                  </a:outerShdw>
                </a:effectLst>
                <a:latin typeface="Arial"/>
                <a:cs typeface="Arial"/>
              </a:rPr>
              <a:t>Hay</a:t>
            </a:r>
          </a:p>
        </p:txBody>
      </p:sp>
      <p:grpSp>
        <p:nvGrpSpPr>
          <p:cNvPr id="20489" name="Group 9"/>
          <p:cNvGrpSpPr>
            <a:grpSpLocks/>
          </p:cNvGrpSpPr>
          <p:nvPr/>
        </p:nvGrpSpPr>
        <p:grpSpPr bwMode="auto">
          <a:xfrm>
            <a:off x="1143000" y="1447800"/>
            <a:ext cx="6172200" cy="609600"/>
            <a:chOff x="720" y="960"/>
            <a:chExt cx="3888" cy="384"/>
          </a:xfrm>
        </p:grpSpPr>
        <p:sp>
          <p:nvSpPr>
            <p:cNvPr id="20490" name="Rectangle 10" descr="Purple mesh"/>
            <p:cNvSpPr>
              <a:spLocks noChangeArrowheads="1"/>
            </p:cNvSpPr>
            <p:nvPr/>
          </p:nvSpPr>
          <p:spPr bwMode="auto">
            <a:xfrm rot="-1410176">
              <a:off x="720"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sp>
          <p:nvSpPr>
            <p:cNvPr id="20491" name="Rectangle 11" descr="Purple mesh"/>
            <p:cNvSpPr>
              <a:spLocks noChangeArrowheads="1"/>
            </p:cNvSpPr>
            <p:nvPr/>
          </p:nvSpPr>
          <p:spPr bwMode="auto">
            <a:xfrm rot="1429592">
              <a:off x="2496" y="960"/>
              <a:ext cx="2112" cy="384"/>
            </a:xfrm>
            <a:prstGeom prst="rect">
              <a:avLst/>
            </a:prstGeom>
            <a:blipFill rotWithShape="1">
              <a:blip r:embed="rId4"/>
              <a:tile tx="0" ty="0" sx="100000" sy="100000" flip="none" algn="tl"/>
            </a:blip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endParaRPr lang="en-US" sz="2800">
                <a:solidFill>
                  <a:srgbClr val="FFFFFF"/>
                </a:solidFill>
                <a:latin typeface="Tahoma" charset="0"/>
              </a:endParaRPr>
            </a:p>
          </p:txBody>
        </p:sp>
      </p:grpSp>
      <p:sp>
        <p:nvSpPr>
          <p:cNvPr id="270346" name="Text Box 13"/>
          <p:cNvSpPr txBox="1">
            <a:spLocks noChangeArrowheads="1"/>
          </p:cNvSpPr>
          <p:nvPr/>
        </p:nvSpPr>
        <p:spPr bwMode="auto">
          <a:xfrm>
            <a:off x="1371600" y="6553200"/>
            <a:ext cx="6330950" cy="3079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l" eaLnBrk="0" hangingPunct="0"/>
            <a:r>
              <a:rPr lang="en-US" sz="1400" b="0" dirty="0">
                <a:solidFill>
                  <a:srgbClr val="000000"/>
                </a:solidFill>
                <a:latin typeface="Tahoma" charset="0"/>
              </a:rPr>
              <a:t>Adapted from Charles R. Swindoll. </a:t>
            </a:r>
            <a:r>
              <a:rPr lang="en-US" altLang="ja-JP" sz="1400" b="0" dirty="0">
                <a:solidFill>
                  <a:srgbClr val="000000"/>
                </a:solidFill>
                <a:latin typeface="Tahoma" charset="0"/>
              </a:rPr>
              <a:t>"Spiritual Gifts Study Guide" (IFL, 1983), 7</a:t>
            </a:r>
            <a:endParaRPr lang="en-US" sz="1400" b="0" dirty="0">
              <a:solidFill>
                <a:srgbClr val="000000"/>
              </a:solidFill>
              <a:latin typeface="Tahoma" charset="0"/>
            </a:endParaRPr>
          </a:p>
        </p:txBody>
      </p:sp>
      <p:sp>
        <p:nvSpPr>
          <p:cNvPr id="20485" name="Rectangle 5"/>
          <p:cNvSpPr>
            <a:spLocks noChangeArrowheads="1"/>
          </p:cNvSpPr>
          <p:nvPr/>
        </p:nvSpPr>
        <p:spPr bwMode="auto">
          <a:xfrm>
            <a:off x="457200" y="5181600"/>
            <a:ext cx="8229600" cy="609600"/>
          </a:xfrm>
          <a:prstGeom prst="rect">
            <a:avLst/>
          </a:prstGeom>
          <a:solidFill>
            <a:schemeClr val="tx2"/>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50800" dist="25399" dir="16200000" algn="ctr" rotWithShape="0">
                    <a:srgbClr val="FFFFFF">
                      <a:alpha val="75000"/>
                    </a:srgbClr>
                  </a:outerShdw>
                </a:effectLst>
              </a14:hiddenEffects>
            </a:ext>
          </a:extLst>
        </p:spPr>
        <p:txBody>
          <a:bodyPr/>
          <a:lstStyle/>
          <a:p>
            <a:pPr>
              <a:spcBef>
                <a:spcPct val="20000"/>
              </a:spcBef>
              <a:buClr>
                <a:srgbClr val="800040"/>
              </a:buClr>
              <a:buFont typeface="Wingdings" charset="0"/>
              <a:buNone/>
              <a:defRPr/>
            </a:pPr>
            <a:r>
              <a:rPr lang="en-US" sz="2800" dirty="0">
                <a:solidFill>
                  <a:srgbClr val="FFFFFF"/>
                </a:solidFill>
                <a:latin typeface="Tahoma" charset="0"/>
              </a:rPr>
              <a:t>Foundation: Apostles &amp; Prophets (Eph. 2:20)</a:t>
            </a:r>
          </a:p>
        </p:txBody>
      </p:sp>
    </p:spTree>
    <p:extLst>
      <p:ext uri="{BB962C8B-B14F-4D97-AF65-F5344CB8AC3E}">
        <p14:creationId xmlns:p14="http://schemas.microsoft.com/office/powerpoint/2010/main" val="26450591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0485"/>
                                        </p:tgtEl>
                                        <p:attrNameLst>
                                          <p:attrName>style.visibility</p:attrName>
                                        </p:attrNameLst>
                                      </p:cBhvr>
                                      <p:to>
                                        <p:strVal val="visible"/>
                                      </p:to>
                                    </p:set>
                                    <p:anim calcmode="lin" valueType="num">
                                      <p:cBhvr>
                                        <p:cTn id="7" dur="1000" fill="hold"/>
                                        <p:tgtEl>
                                          <p:spTgt spid="20485"/>
                                        </p:tgtEl>
                                        <p:attrNameLst>
                                          <p:attrName>ppt_w</p:attrName>
                                        </p:attrNameLst>
                                      </p:cBhvr>
                                      <p:tavLst>
                                        <p:tav tm="0">
                                          <p:val>
                                            <p:fltVal val="0"/>
                                          </p:val>
                                        </p:tav>
                                        <p:tav tm="100000">
                                          <p:val>
                                            <p:strVal val="#ppt_w"/>
                                          </p:val>
                                        </p:tav>
                                      </p:tavLst>
                                    </p:anim>
                                    <p:anim calcmode="lin" valueType="num">
                                      <p:cBhvr>
                                        <p:cTn id="8" dur="1000" fill="hold"/>
                                        <p:tgtEl>
                                          <p:spTgt spid="20485"/>
                                        </p:tgtEl>
                                        <p:attrNameLst>
                                          <p:attrName>ppt_h</p:attrName>
                                        </p:attrNameLst>
                                      </p:cBhvr>
                                      <p:tavLst>
                                        <p:tav tm="0">
                                          <p:val>
                                            <p:fltVal val="0"/>
                                          </p:val>
                                        </p:tav>
                                        <p:tav tm="100000">
                                          <p:val>
                                            <p:strVal val="#ppt_h"/>
                                          </p:val>
                                        </p:tav>
                                      </p:tavLst>
                                    </p:anim>
                                    <p:anim calcmode="lin" valueType="num">
                                      <p:cBhvr>
                                        <p:cTn id="9" dur="1000" fill="hold"/>
                                        <p:tgtEl>
                                          <p:spTgt spid="2048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048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20486"/>
                                        </p:tgtEl>
                                        <p:attrNameLst>
                                          <p:attrName>style.visibility</p:attrName>
                                        </p:attrNameLst>
                                      </p:cBhvr>
                                      <p:to>
                                        <p:strVal val="visible"/>
                                      </p:to>
                                    </p:set>
                                    <p:anim calcmode="lin" valueType="num">
                                      <p:cBhvr>
                                        <p:cTn id="15" dur="1000" fill="hold"/>
                                        <p:tgtEl>
                                          <p:spTgt spid="20486"/>
                                        </p:tgtEl>
                                        <p:attrNameLst>
                                          <p:attrName>ppt_w</p:attrName>
                                        </p:attrNameLst>
                                      </p:cBhvr>
                                      <p:tavLst>
                                        <p:tav tm="0">
                                          <p:val>
                                            <p:fltVal val="0"/>
                                          </p:val>
                                        </p:tav>
                                        <p:tav tm="100000">
                                          <p:val>
                                            <p:strVal val="#ppt_w"/>
                                          </p:val>
                                        </p:tav>
                                      </p:tavLst>
                                    </p:anim>
                                    <p:anim calcmode="lin" valueType="num">
                                      <p:cBhvr>
                                        <p:cTn id="16" dur="1000" fill="hold"/>
                                        <p:tgtEl>
                                          <p:spTgt spid="20486"/>
                                        </p:tgtEl>
                                        <p:attrNameLst>
                                          <p:attrName>ppt_h</p:attrName>
                                        </p:attrNameLst>
                                      </p:cBhvr>
                                      <p:tavLst>
                                        <p:tav tm="0">
                                          <p:val>
                                            <p:fltVal val="0"/>
                                          </p:val>
                                        </p:tav>
                                        <p:tav tm="100000">
                                          <p:val>
                                            <p:strVal val="#ppt_h"/>
                                          </p:val>
                                        </p:tav>
                                      </p:tavLst>
                                    </p:anim>
                                    <p:anim calcmode="lin" valueType="num">
                                      <p:cBhvr>
                                        <p:cTn id="17" dur="1000" fill="hold"/>
                                        <p:tgtEl>
                                          <p:spTgt spid="2048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2048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20488"/>
                                        </p:tgtEl>
                                        <p:attrNameLst>
                                          <p:attrName>style.visibility</p:attrName>
                                        </p:attrNameLst>
                                      </p:cBhvr>
                                      <p:to>
                                        <p:strVal val="visible"/>
                                      </p:to>
                                    </p:set>
                                    <p:anim calcmode="lin" valueType="num">
                                      <p:cBhvr>
                                        <p:cTn id="23" dur="1000" fill="hold"/>
                                        <p:tgtEl>
                                          <p:spTgt spid="20488"/>
                                        </p:tgtEl>
                                        <p:attrNameLst>
                                          <p:attrName>ppt_w</p:attrName>
                                        </p:attrNameLst>
                                      </p:cBhvr>
                                      <p:tavLst>
                                        <p:tav tm="0">
                                          <p:val>
                                            <p:fltVal val="0"/>
                                          </p:val>
                                        </p:tav>
                                        <p:tav tm="100000">
                                          <p:val>
                                            <p:strVal val="#ppt_w"/>
                                          </p:val>
                                        </p:tav>
                                      </p:tavLst>
                                    </p:anim>
                                    <p:anim calcmode="lin" valueType="num">
                                      <p:cBhvr>
                                        <p:cTn id="24" dur="1000" fill="hold"/>
                                        <p:tgtEl>
                                          <p:spTgt spid="20488"/>
                                        </p:tgtEl>
                                        <p:attrNameLst>
                                          <p:attrName>ppt_h</p:attrName>
                                        </p:attrNameLst>
                                      </p:cBhvr>
                                      <p:tavLst>
                                        <p:tav tm="0">
                                          <p:val>
                                            <p:fltVal val="0"/>
                                          </p:val>
                                        </p:tav>
                                        <p:tav tm="100000">
                                          <p:val>
                                            <p:strVal val="#ppt_h"/>
                                          </p:val>
                                        </p:tav>
                                      </p:tavLst>
                                    </p:anim>
                                    <p:anim calcmode="lin" valueType="num">
                                      <p:cBhvr>
                                        <p:cTn id="25" dur="1000" fill="hold"/>
                                        <p:tgtEl>
                                          <p:spTgt spid="20488"/>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2048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5" presetClass="entr" presetSubtype="0" fill="hold" grpId="0" nodeType="clickEffect">
                                  <p:stCondLst>
                                    <p:cond delay="0"/>
                                  </p:stCondLst>
                                  <p:childTnLst>
                                    <p:set>
                                      <p:cBhvr>
                                        <p:cTn id="30" dur="1" fill="hold">
                                          <p:stCondLst>
                                            <p:cond delay="0"/>
                                          </p:stCondLst>
                                        </p:cTn>
                                        <p:tgtEl>
                                          <p:spTgt spid="20487"/>
                                        </p:tgtEl>
                                        <p:attrNameLst>
                                          <p:attrName>style.visibility</p:attrName>
                                        </p:attrNameLst>
                                      </p:cBhvr>
                                      <p:to>
                                        <p:strVal val="visible"/>
                                      </p:to>
                                    </p:set>
                                    <p:anim calcmode="lin" valueType="num">
                                      <p:cBhvr>
                                        <p:cTn id="31" dur="1000" fill="hold"/>
                                        <p:tgtEl>
                                          <p:spTgt spid="20487"/>
                                        </p:tgtEl>
                                        <p:attrNameLst>
                                          <p:attrName>ppt_w</p:attrName>
                                        </p:attrNameLst>
                                      </p:cBhvr>
                                      <p:tavLst>
                                        <p:tav tm="0">
                                          <p:val>
                                            <p:fltVal val="0"/>
                                          </p:val>
                                        </p:tav>
                                        <p:tav tm="100000">
                                          <p:val>
                                            <p:strVal val="#ppt_w"/>
                                          </p:val>
                                        </p:tav>
                                      </p:tavLst>
                                    </p:anim>
                                    <p:anim calcmode="lin" valueType="num">
                                      <p:cBhvr>
                                        <p:cTn id="32" dur="1000" fill="hold"/>
                                        <p:tgtEl>
                                          <p:spTgt spid="20487"/>
                                        </p:tgtEl>
                                        <p:attrNameLst>
                                          <p:attrName>ppt_h</p:attrName>
                                        </p:attrNameLst>
                                      </p:cBhvr>
                                      <p:tavLst>
                                        <p:tav tm="0">
                                          <p:val>
                                            <p:fltVal val="0"/>
                                          </p:val>
                                        </p:tav>
                                        <p:tav tm="100000">
                                          <p:val>
                                            <p:strVal val="#ppt_h"/>
                                          </p:val>
                                        </p:tav>
                                      </p:tavLst>
                                    </p:anim>
                                    <p:anim calcmode="lin" valueType="num">
                                      <p:cBhvr>
                                        <p:cTn id="33" dur="1000" fill="hold"/>
                                        <p:tgtEl>
                                          <p:spTgt spid="20487"/>
                                        </p:tgtEl>
                                        <p:attrNameLst>
                                          <p:attrName>ppt_x</p:attrName>
                                        </p:attrNameLst>
                                      </p:cBhvr>
                                      <p:tavLst>
                                        <p:tav tm="0" fmla="#ppt_x+(cos(-2*pi*(1-$))*-#ppt_x-sin(-2*pi*(1-$))*(1-#ppt_y))*(1-$)">
                                          <p:val>
                                            <p:fltVal val="0"/>
                                          </p:val>
                                        </p:tav>
                                        <p:tav tm="100000">
                                          <p:val>
                                            <p:fltVal val="1"/>
                                          </p:val>
                                        </p:tav>
                                      </p:tavLst>
                                    </p:anim>
                                    <p:anim calcmode="lin" valueType="num">
                                      <p:cBhvr>
                                        <p:cTn id="34" dur="1000" fill="hold"/>
                                        <p:tgtEl>
                                          <p:spTgt spid="2048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15" presetClass="entr" presetSubtype="0" fill="hold" nodeType="clickEffect">
                                  <p:stCondLst>
                                    <p:cond delay="0"/>
                                  </p:stCondLst>
                                  <p:childTnLst>
                                    <p:set>
                                      <p:cBhvr>
                                        <p:cTn id="38" dur="1" fill="hold">
                                          <p:stCondLst>
                                            <p:cond delay="0"/>
                                          </p:stCondLst>
                                        </p:cTn>
                                        <p:tgtEl>
                                          <p:spTgt spid="20489"/>
                                        </p:tgtEl>
                                        <p:attrNameLst>
                                          <p:attrName>style.visibility</p:attrName>
                                        </p:attrNameLst>
                                      </p:cBhvr>
                                      <p:to>
                                        <p:strVal val="visible"/>
                                      </p:to>
                                    </p:set>
                                    <p:anim calcmode="lin" valueType="num">
                                      <p:cBhvr>
                                        <p:cTn id="39" dur="1000" fill="hold"/>
                                        <p:tgtEl>
                                          <p:spTgt spid="20489"/>
                                        </p:tgtEl>
                                        <p:attrNameLst>
                                          <p:attrName>ppt_w</p:attrName>
                                        </p:attrNameLst>
                                      </p:cBhvr>
                                      <p:tavLst>
                                        <p:tav tm="0">
                                          <p:val>
                                            <p:fltVal val="0"/>
                                          </p:val>
                                        </p:tav>
                                        <p:tav tm="100000">
                                          <p:val>
                                            <p:strVal val="#ppt_w"/>
                                          </p:val>
                                        </p:tav>
                                      </p:tavLst>
                                    </p:anim>
                                    <p:anim calcmode="lin" valueType="num">
                                      <p:cBhvr>
                                        <p:cTn id="40" dur="1000" fill="hold"/>
                                        <p:tgtEl>
                                          <p:spTgt spid="20489"/>
                                        </p:tgtEl>
                                        <p:attrNameLst>
                                          <p:attrName>ppt_h</p:attrName>
                                        </p:attrNameLst>
                                      </p:cBhvr>
                                      <p:tavLst>
                                        <p:tav tm="0">
                                          <p:val>
                                            <p:fltVal val="0"/>
                                          </p:val>
                                        </p:tav>
                                        <p:tav tm="100000">
                                          <p:val>
                                            <p:strVal val="#ppt_h"/>
                                          </p:val>
                                        </p:tav>
                                      </p:tavLst>
                                    </p:anim>
                                    <p:anim calcmode="lin" valueType="num">
                                      <p:cBhvr>
                                        <p:cTn id="41" dur="1000" fill="hold"/>
                                        <p:tgtEl>
                                          <p:spTgt spid="20489"/>
                                        </p:tgtEl>
                                        <p:attrNameLst>
                                          <p:attrName>ppt_x</p:attrName>
                                        </p:attrNameLst>
                                      </p:cBhvr>
                                      <p:tavLst>
                                        <p:tav tm="0" fmla="#ppt_x+(cos(-2*pi*(1-$))*-#ppt_x-sin(-2*pi*(1-$))*(1-#ppt_y))*(1-$)">
                                          <p:val>
                                            <p:fltVal val="0"/>
                                          </p:val>
                                        </p:tav>
                                        <p:tav tm="100000">
                                          <p:val>
                                            <p:fltVal val="1"/>
                                          </p:val>
                                        </p:tav>
                                      </p:tavLst>
                                    </p:anim>
                                    <p:anim calcmode="lin" valueType="num">
                                      <p:cBhvr>
                                        <p:cTn id="42" dur="1000" fill="hold"/>
                                        <p:tgtEl>
                                          <p:spTgt spid="2048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6" grpId="0" animBg="1"/>
      <p:bldP spid="20487" grpId="0" animBg="1"/>
      <p:bldP spid="20488" grpId="0" animBg="1"/>
      <p:bldP spid="2048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79202" name="Rectangle 3"/>
          <p:cNvSpPr>
            <a:spLocks noGrp="1" noChangeArrowheads="1"/>
          </p:cNvSpPr>
          <p:nvPr>
            <p:ph type="title" idx="4294967295"/>
          </p:nvPr>
        </p:nvSpPr>
        <p:spPr>
          <a:xfrm>
            <a:off x="6156176" y="427038"/>
            <a:ext cx="2880320" cy="5594250"/>
          </a:xfrm>
        </p:spPr>
        <p:txBody>
          <a:bodyPr/>
          <a:lstStyle/>
          <a:p>
            <a:pPr eaLnBrk="1" hangingPunct="1"/>
            <a:r>
              <a:rPr lang="en-US" sz="4800" b="1" dirty="0">
                <a:solidFill>
                  <a:schemeClr val="bg1"/>
                </a:solidFill>
                <a:latin typeface="Arial" charset="0"/>
              </a:rPr>
              <a:t>"saved as through fire…" </a:t>
            </a:r>
            <a:br>
              <a:rPr lang="en-US" sz="4800" b="1" dirty="0">
                <a:solidFill>
                  <a:schemeClr val="bg1"/>
                </a:solidFill>
                <a:latin typeface="Arial" charset="0"/>
              </a:rPr>
            </a:br>
            <a:r>
              <a:rPr lang="en-US" sz="4800" b="1" dirty="0">
                <a:solidFill>
                  <a:schemeClr val="bg1"/>
                </a:solidFill>
                <a:latin typeface="Arial" charset="0"/>
              </a:rPr>
              <a:t>(3:15)</a:t>
            </a:r>
            <a:endParaRPr lang="en-US" sz="4800" dirty="0">
              <a:latin typeface="Arial" charset="0"/>
            </a:endParaRPr>
          </a:p>
        </p:txBody>
      </p:sp>
      <p:pic>
        <p:nvPicPr>
          <p:cNvPr id="3" name="Picture 2"/>
          <p:cNvPicPr>
            <a:picLocks noChangeAspect="1"/>
          </p:cNvPicPr>
          <p:nvPr/>
        </p:nvPicPr>
        <p:blipFill>
          <a:blip r:embed="rId2"/>
          <a:stretch>
            <a:fillRect/>
          </a:stretch>
        </p:blipFill>
        <p:spPr>
          <a:xfrm>
            <a:off x="-29838" y="-21599"/>
            <a:ext cx="5118100" cy="4635500"/>
          </a:xfrm>
          <a:prstGeom prst="rect">
            <a:avLst/>
          </a:prstGeom>
        </p:spPr>
      </p:pic>
      <p:pic>
        <p:nvPicPr>
          <p:cNvPr id="2" name="Picture 1"/>
          <p:cNvPicPr>
            <a:picLocks noChangeAspect="1"/>
          </p:cNvPicPr>
          <p:nvPr/>
        </p:nvPicPr>
        <p:blipFill>
          <a:blip r:embed="rId3"/>
          <a:stretch>
            <a:fillRect/>
          </a:stretch>
        </p:blipFill>
        <p:spPr>
          <a:xfrm>
            <a:off x="2771800" y="2420888"/>
            <a:ext cx="3370184" cy="4293096"/>
          </a:xfrm>
          <a:prstGeom prst="rect">
            <a:avLst/>
          </a:prstGeom>
        </p:spPr>
      </p:pic>
    </p:spTree>
    <p:extLst>
      <p:ext uri="{BB962C8B-B14F-4D97-AF65-F5344CB8AC3E}">
        <p14:creationId xmlns:p14="http://schemas.microsoft.com/office/powerpoint/2010/main" val="2930622148"/>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9986"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28600" y="0"/>
            <a:ext cx="9372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1939" name="Rectangle 3"/>
          <p:cNvSpPr>
            <a:spLocks noGrp="1" noChangeArrowheads="1"/>
          </p:cNvSpPr>
          <p:nvPr>
            <p:ph type="title"/>
          </p:nvPr>
        </p:nvSpPr>
        <p:spPr>
          <a:xfrm>
            <a:off x="0" y="2971800"/>
            <a:ext cx="8610600" cy="3886200"/>
          </a:xfrm>
          <a:effectLst>
            <a:outerShdw blurRad="63500" dist="107763" dir="2700000" algn="ctr" rotWithShape="0">
              <a:srgbClr val="000000">
                <a:alpha val="74998"/>
              </a:srgbClr>
            </a:outerShdw>
          </a:effectLst>
        </p:spPr>
        <p:txBody>
          <a:bodyPr/>
          <a:lstStyle/>
          <a:p>
            <a:pPr eaLnBrk="1" hangingPunct="1"/>
            <a:r>
              <a:rPr lang="en-US" sz="4800" b="1" i="1" dirty="0">
                <a:solidFill>
                  <a:schemeClr val="bg1"/>
                </a:solidFill>
                <a:latin typeface="Arial" charset="0"/>
              </a:rPr>
              <a:t>—Main Idea of 1 Cor. 3—</a:t>
            </a:r>
            <a:br>
              <a:rPr lang="en-US" sz="4800" b="1" dirty="0">
                <a:solidFill>
                  <a:schemeClr val="bg1"/>
                </a:solidFill>
                <a:latin typeface="Arial" charset="0"/>
              </a:rPr>
            </a:br>
            <a:r>
              <a:rPr lang="en-US" sz="4800" b="1" i="1" dirty="0">
                <a:solidFill>
                  <a:schemeClr val="bg1"/>
                </a:solidFill>
                <a:latin typeface="Arial" charset="0"/>
              </a:rPr>
              <a:t>Unity comes from seeing all blessings as from </a:t>
            </a:r>
            <a:r>
              <a:rPr lang="en-US" sz="4800" b="1" i="1" dirty="0">
                <a:solidFill>
                  <a:srgbClr val="FFF813"/>
                </a:solidFill>
                <a:latin typeface="Arial" charset="0"/>
              </a:rPr>
              <a:t>God</a:t>
            </a:r>
            <a:r>
              <a:rPr lang="en-US" sz="4800" b="1" i="1" dirty="0">
                <a:solidFill>
                  <a:schemeClr val="bg1"/>
                </a:solidFill>
                <a:latin typeface="Arial" charset="0"/>
              </a:rPr>
              <a:t>—not from </a:t>
            </a:r>
            <a:r>
              <a:rPr lang="en-US" sz="4800" b="1" i="1" dirty="0">
                <a:solidFill>
                  <a:srgbClr val="FFF813"/>
                </a:solidFill>
                <a:latin typeface="Arial" charset="0"/>
              </a:rPr>
              <a:t>leaders</a:t>
            </a:r>
            <a:r>
              <a:rPr lang="en-US" sz="4000" dirty="0">
                <a:solidFill>
                  <a:schemeClr val="tx1"/>
                </a:solidFill>
                <a:latin typeface="Times" charset="0"/>
              </a:rPr>
              <a:t> </a:t>
            </a:r>
          </a:p>
        </p:txBody>
      </p:sp>
    </p:spTree>
    <p:extLst>
      <p:ext uri="{BB962C8B-B14F-4D97-AF65-F5344CB8AC3E}">
        <p14:creationId xmlns:p14="http://schemas.microsoft.com/office/powerpoint/2010/main" val="259178769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5459"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4</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86F36EF-E37D-F946-94EA-FC0D9BB4E0CB}"/>
              </a:ext>
            </a:extLst>
          </p:cNvPr>
          <p:cNvGrpSpPr/>
          <p:nvPr/>
        </p:nvGrpSpPr>
        <p:grpSpPr>
          <a:xfrm>
            <a:off x="696154" y="0"/>
            <a:ext cx="7718425" cy="6858000"/>
            <a:chOff x="696154" y="0"/>
            <a:chExt cx="7718425" cy="6858000"/>
          </a:xfrm>
        </p:grpSpPr>
        <p:pic>
          <p:nvPicPr>
            <p:cNvPr id="1026" name="Picture 2" descr="https://strangerwall.files.wordpress.com/2014/11/wpid-be_different-wallpaper-10435403.jpg">
              <a:extLst>
                <a:ext uri="{FF2B5EF4-FFF2-40B4-BE49-F238E27FC236}">
                  <a16:creationId xmlns:a16="http://schemas.microsoft.com/office/drawing/2014/main" id="{814990B8-DFED-4C4E-AEBE-C7D594EA36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https://strangerwall.files.wordpress.com/2014/11/wpid-be_different-wallpaper-10435403.jpg">
              <a:extLst>
                <a:ext uri="{FF2B5EF4-FFF2-40B4-BE49-F238E27FC236}">
                  <a16:creationId xmlns:a16="http://schemas.microsoft.com/office/drawing/2014/main" id="{81FD15B8-CCB3-0249-A006-82F26D7321B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100355"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108520" y="2124902"/>
            <a:ext cx="9143999" cy="1080120"/>
          </a:xfrm>
          <a:effectLst/>
        </p:spPr>
        <p:txBody>
          <a:bodyPr/>
          <a:lstStyle/>
          <a:p>
            <a:pPr>
              <a:defRPr/>
            </a:pPr>
            <a:r>
              <a:rPr lang="en-US" sz="6600" b="1" dirty="0">
                <a:solidFill>
                  <a:srgbClr val="C00000"/>
                </a:solidFill>
                <a:effectLst>
                  <a:glow rad="127000">
                    <a:schemeClr val="bg1"/>
                  </a:glow>
                </a:effectLst>
                <a:latin typeface="Arial" charset="0"/>
                <a:ea typeface="ＭＳ Ｐゴシック" charset="0"/>
                <a:cs typeface="ＭＳ Ｐゴシック" charset="0"/>
              </a:rPr>
              <a:t>Be different.</a:t>
            </a:r>
          </a:p>
        </p:txBody>
      </p:sp>
    </p:spTree>
    <p:extLst>
      <p:ext uri="{BB962C8B-B14F-4D97-AF65-F5344CB8AC3E}">
        <p14:creationId xmlns:p14="http://schemas.microsoft.com/office/powerpoint/2010/main" val="780559767"/>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6546" name="Picture 8" descr="CIC Leadership Tea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0" name="Rectangle 2"/>
          <p:cNvSpPr>
            <a:spLocks noGrp="1" noChangeArrowheads="1"/>
          </p:cNvSpPr>
          <p:nvPr>
            <p:ph type="subTitle" idx="4294967295"/>
          </p:nvPr>
        </p:nvSpPr>
        <p:spPr>
          <a:xfrm>
            <a:off x="674688" y="4114800"/>
            <a:ext cx="7707312" cy="1905000"/>
          </a:xfrm>
          <a:effectLst>
            <a:outerShdw blurRad="63500" dist="35921" dir="2700000" algn="ctr" rotWithShape="0">
              <a:srgbClr val="000000"/>
            </a:outerShdw>
          </a:effectLst>
        </p:spPr>
        <p:txBody>
          <a:bodyPr/>
          <a:lstStyle/>
          <a:p>
            <a:pPr marL="0" indent="0" algn="ctr" eaLnBrk="1" hangingPunct="1">
              <a:lnSpc>
                <a:spcPct val="110000"/>
              </a:lnSpc>
              <a:buFont typeface="Wingdings" charset="0"/>
              <a:buNone/>
            </a:pPr>
            <a:r>
              <a:rPr lang="en-GB" sz="5400" b="1" dirty="0">
                <a:solidFill>
                  <a:schemeClr val="bg1"/>
                </a:solidFill>
                <a:effectLst>
                  <a:outerShdw blurRad="234950" dist="139700" dir="2700000" algn="tl" rotWithShape="0">
                    <a:srgbClr val="000000">
                      <a:alpha val="71000"/>
                    </a:srgbClr>
                  </a:outerShdw>
                </a:effectLst>
              </a:rPr>
              <a:t>How should we view our spiritual </a:t>
            </a:r>
            <a:r>
              <a:rPr lang="en-GB" sz="5400" b="1" dirty="0">
                <a:solidFill>
                  <a:srgbClr val="FFFF00"/>
                </a:solidFill>
                <a:effectLst>
                  <a:outerShdw blurRad="234950" dist="139700" dir="2700000" algn="tl" rotWithShape="0">
                    <a:srgbClr val="000000">
                      <a:alpha val="71000"/>
                    </a:srgbClr>
                  </a:outerShdw>
                </a:effectLst>
              </a:rPr>
              <a:t>leaders</a:t>
            </a:r>
            <a:r>
              <a:rPr lang="en-GB" sz="5400" b="1" dirty="0">
                <a:solidFill>
                  <a:schemeClr val="bg1"/>
                </a:solidFill>
                <a:effectLst>
                  <a:outerShdw blurRad="234950" dist="139700" dir="2700000" algn="tl" rotWithShape="0">
                    <a:srgbClr val="000000">
                      <a:alpha val="71000"/>
                    </a:srgbClr>
                  </a:outerShdw>
                </a:effectLst>
              </a:rPr>
              <a:t>?</a:t>
            </a:r>
            <a:endParaRPr lang="en-GB" sz="6000" b="1" dirty="0">
              <a:solidFill>
                <a:schemeClr val="bg1"/>
              </a:solidFill>
              <a:effectLst>
                <a:outerShdw blurRad="234950" dist="139700" dir="2700000" algn="tl" rotWithShape="0">
                  <a:srgbClr val="000000">
                    <a:alpha val="71000"/>
                  </a:srgbClr>
                </a:outerShdw>
              </a:effectLst>
            </a:endParaRPr>
          </a:p>
        </p:txBody>
      </p:sp>
      <p:sp>
        <p:nvSpPr>
          <p:cNvPr id="211972" name="Rectangle 4"/>
          <p:cNvSpPr>
            <a:spLocks noGrp="1" noChangeArrowheads="1"/>
          </p:cNvSpPr>
          <p:nvPr>
            <p:ph type="ctrTitle" idx="4294967295"/>
          </p:nvPr>
        </p:nvSpPr>
        <p:spPr>
          <a:xfrm>
            <a:off x="0" y="298450"/>
            <a:ext cx="9144000" cy="692150"/>
          </a:xfrm>
        </p:spPr>
        <p:txBody>
          <a:bodyPr anchor="ctr"/>
          <a:lstStyle/>
          <a:p>
            <a:pPr algn="ctr" eaLnBrk="1" hangingPunct="1"/>
            <a:r>
              <a:rPr lang="en-US" sz="5400" b="1" i="1" dirty="0">
                <a:effectLst>
                  <a:outerShdw blurRad="38100" dist="38100" dir="2700000" algn="tl">
                    <a:srgbClr val="DDDDDD"/>
                  </a:outerShdw>
                </a:effectLst>
              </a:rPr>
              <a:t>1 Corinthians 4 Subject</a:t>
            </a:r>
            <a:endParaRPr lang="en-GB" sz="4400" dirty="0">
              <a:effectLst>
                <a:outerShdw blurRad="38100" dist="38100" dir="2700000" algn="tl">
                  <a:srgbClr val="DDDDDD"/>
                </a:outerShdw>
              </a:effectLst>
            </a:endParaRPr>
          </a:p>
        </p:txBody>
      </p:sp>
    </p:spTree>
    <p:extLst>
      <p:ext uri="{BB962C8B-B14F-4D97-AF65-F5344CB8AC3E}">
        <p14:creationId xmlns:p14="http://schemas.microsoft.com/office/powerpoint/2010/main" val="34794337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Picture 2" descr="sheep"/>
          <p:cNvPicPr>
            <a:picLocks noChangeAspect="1" noChangeArrowheads="1"/>
          </p:cNvPicPr>
          <p:nvPr/>
        </p:nvPicPr>
        <p:blipFill>
          <a:blip r:embed="rId3" cstate="screen">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1971" name="Rectangle 3"/>
          <p:cNvSpPr>
            <a:spLocks noGrp="1" noChangeArrowheads="1"/>
          </p:cNvSpPr>
          <p:nvPr>
            <p:ph type="title" idx="4294967295"/>
          </p:nvPr>
        </p:nvSpPr>
        <p:spPr>
          <a:xfrm>
            <a:off x="0" y="76200"/>
            <a:ext cx="9144000" cy="1143000"/>
          </a:xfrm>
        </p:spPr>
        <p:txBody>
          <a:bodyPr/>
          <a:lstStyle/>
          <a:p>
            <a:pPr eaLnBrk="1" hangingPunct="1">
              <a:defRPr/>
            </a:pPr>
            <a:r>
              <a:rPr lang="en-US" b="1" i="1" kern="1200" dirty="0">
                <a:solidFill>
                  <a:schemeClr val="bg1"/>
                </a:solidFill>
                <a:effectLst>
                  <a:glow rad="254000">
                    <a:schemeClr val="tx2">
                      <a:alpha val="83000"/>
                    </a:schemeClr>
                  </a:glow>
                </a:effectLst>
                <a:latin typeface="Arial" charset="0"/>
                <a:ea typeface="ＭＳ Ｐゴシック" charset="0"/>
              </a:rPr>
              <a:t>– Paul</a:t>
            </a:r>
            <a:r>
              <a:rPr lang="fr-FR" altLang="ja-JP" b="1" i="1" kern="1200" dirty="0">
                <a:solidFill>
                  <a:schemeClr val="bg1"/>
                </a:solidFill>
                <a:effectLst>
                  <a:glow rad="254000">
                    <a:schemeClr val="tx2">
                      <a:alpha val="83000"/>
                    </a:schemeClr>
                  </a:glow>
                </a:effectLst>
                <a:latin typeface="Arial" charset="0"/>
                <a:ea typeface="ＭＳ Ｐゴシック" charset="0"/>
              </a:rPr>
              <a:t>'</a:t>
            </a:r>
            <a:r>
              <a:rPr lang="en-US" b="1" i="1" kern="1200" dirty="0">
                <a:solidFill>
                  <a:schemeClr val="bg1"/>
                </a:solidFill>
                <a:effectLst>
                  <a:glow rad="254000">
                    <a:schemeClr val="tx2">
                      <a:alpha val="83000"/>
                    </a:schemeClr>
                  </a:glow>
                </a:effectLst>
                <a:latin typeface="Arial" charset="0"/>
                <a:ea typeface="ＭＳ Ｐゴシック" charset="0"/>
              </a:rPr>
              <a:t>s Key Point in 1 Cor. 4 –</a:t>
            </a:r>
          </a:p>
        </p:txBody>
      </p:sp>
      <p:sp>
        <p:nvSpPr>
          <p:cNvPr id="211972" name="Rectangle 4"/>
          <p:cNvSpPr>
            <a:spLocks noChangeArrowheads="1"/>
          </p:cNvSpPr>
          <p:nvPr/>
        </p:nvSpPr>
        <p:spPr bwMode="auto">
          <a:xfrm>
            <a:off x="514350" y="1524000"/>
            <a:ext cx="8191500"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dirty="0">
                <a:solidFill>
                  <a:srgbClr val="FFFFFF"/>
                </a:solidFill>
                <a:effectLst>
                  <a:glow rad="254000">
                    <a:srgbClr val="000000">
                      <a:alpha val="83000"/>
                    </a:srgbClr>
                  </a:glow>
                </a:effectLst>
              </a:rPr>
              <a:t>Treat elders with a biblical </a:t>
            </a:r>
            <a:r>
              <a:rPr lang="en-US" sz="4800" dirty="0">
                <a:solidFill>
                  <a:srgbClr val="FFFF00"/>
                </a:solidFill>
                <a:effectLst>
                  <a:glow rad="254000">
                    <a:srgbClr val="000000">
                      <a:alpha val="83000"/>
                    </a:srgbClr>
                  </a:glow>
                </a:effectLst>
              </a:rPr>
              <a:t>balance</a:t>
            </a:r>
            <a:r>
              <a:rPr lang="en-US" sz="4800" dirty="0">
                <a:solidFill>
                  <a:srgbClr val="FFFFFF"/>
                </a:solidFill>
                <a:effectLst>
                  <a:glow rad="254000">
                    <a:srgbClr val="000000">
                      <a:alpha val="83000"/>
                    </a:srgbClr>
                  </a:glow>
                </a:effectLst>
              </a:rPr>
              <a:t>–– </a:t>
            </a:r>
            <a:endParaRPr lang="en-US" sz="4800" b="0" dirty="0">
              <a:solidFill>
                <a:srgbClr val="000000"/>
              </a:solidFill>
              <a:effectLst>
                <a:glow rad="254000">
                  <a:srgbClr val="000000">
                    <a:alpha val="83000"/>
                  </a:srgbClr>
                </a:glow>
              </a:effectLst>
            </a:endParaRPr>
          </a:p>
        </p:txBody>
      </p:sp>
      <p:sp>
        <p:nvSpPr>
          <p:cNvPr id="211973" name="Rectangle 5"/>
          <p:cNvSpPr>
            <a:spLocks noChangeArrowheads="1"/>
          </p:cNvSpPr>
          <p:nvPr/>
        </p:nvSpPr>
        <p:spPr bwMode="auto">
          <a:xfrm>
            <a:off x="304800" y="3429000"/>
            <a:ext cx="32004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as faithful and humble </a:t>
            </a:r>
            <a:r>
              <a:rPr lang="en-US" sz="4800">
                <a:solidFill>
                  <a:srgbClr val="FFFF00"/>
                </a:solidFill>
                <a:effectLst>
                  <a:glow rad="254000">
                    <a:srgbClr val="000000">
                      <a:alpha val="83000"/>
                    </a:srgbClr>
                  </a:glow>
                </a:effectLst>
              </a:rPr>
              <a:t>servants</a:t>
            </a:r>
            <a:r>
              <a:rPr lang="en-US" sz="4800">
                <a:solidFill>
                  <a:srgbClr val="FFFFFF"/>
                </a:solidFill>
                <a:effectLst>
                  <a:glow rad="254000">
                    <a:srgbClr val="000000">
                      <a:alpha val="83000"/>
                    </a:srgbClr>
                  </a:glow>
                </a:effectLst>
              </a:rPr>
              <a:t>, </a:t>
            </a:r>
            <a:endParaRPr lang="en-US" sz="4800" b="0">
              <a:solidFill>
                <a:srgbClr val="000000"/>
              </a:solidFill>
              <a:effectLst>
                <a:glow rad="254000">
                  <a:srgbClr val="000000">
                    <a:alpha val="83000"/>
                  </a:srgbClr>
                </a:glow>
              </a:effectLst>
            </a:endParaRPr>
          </a:p>
        </p:txBody>
      </p:sp>
      <p:sp>
        <p:nvSpPr>
          <p:cNvPr id="211974" name="Rectangle 6"/>
          <p:cNvSpPr>
            <a:spLocks noChangeArrowheads="1"/>
          </p:cNvSpPr>
          <p:nvPr/>
        </p:nvSpPr>
        <p:spPr bwMode="auto">
          <a:xfrm>
            <a:off x="5029200" y="3429000"/>
            <a:ext cx="4114800" cy="2971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4800">
                <a:solidFill>
                  <a:srgbClr val="FFFFFF"/>
                </a:solidFill>
                <a:effectLst>
                  <a:glow rad="254000">
                    <a:srgbClr val="000000">
                      <a:alpha val="83000"/>
                    </a:srgbClr>
                  </a:glow>
                </a:effectLst>
              </a:rPr>
              <a:t>yet also as spiritual </a:t>
            </a:r>
            <a:r>
              <a:rPr lang="en-US" sz="4800">
                <a:solidFill>
                  <a:srgbClr val="FFFF00"/>
                </a:solidFill>
                <a:effectLst>
                  <a:glow rad="254000">
                    <a:srgbClr val="000000">
                      <a:alpha val="83000"/>
                    </a:srgbClr>
                  </a:glow>
                </a:effectLst>
              </a:rPr>
              <a:t>fathers</a:t>
            </a:r>
            <a:r>
              <a:rPr lang="en-US" sz="4800">
                <a:solidFill>
                  <a:srgbClr val="FFFFFF"/>
                </a:solidFill>
                <a:effectLst>
                  <a:glow rad="254000">
                    <a:srgbClr val="000000">
                      <a:alpha val="83000"/>
                    </a:srgbClr>
                  </a:glow>
                </a:effectLst>
              </a:rPr>
              <a:t> with authority</a:t>
            </a:r>
            <a:endParaRPr lang="en-US" sz="4800" b="0">
              <a:solidFill>
                <a:srgbClr val="000000"/>
              </a:solidFill>
              <a:effectLst>
                <a:glow rad="254000">
                  <a:srgbClr val="000000">
                    <a:alpha val="83000"/>
                  </a:srgbClr>
                </a:glow>
              </a:effectLst>
            </a:endParaRPr>
          </a:p>
        </p:txBody>
      </p:sp>
      <p:grpSp>
        <p:nvGrpSpPr>
          <p:cNvPr id="211977" name="Group 9"/>
          <p:cNvGrpSpPr>
            <a:grpSpLocks/>
          </p:cNvGrpSpPr>
          <p:nvPr/>
        </p:nvGrpSpPr>
        <p:grpSpPr bwMode="auto">
          <a:xfrm>
            <a:off x="304800" y="3048000"/>
            <a:ext cx="8610600" cy="3810000"/>
            <a:chOff x="192" y="1920"/>
            <a:chExt cx="5424" cy="2400"/>
          </a:xfrm>
        </p:grpSpPr>
        <p:sp>
          <p:nvSpPr>
            <p:cNvPr id="123911" name="AutoShape 8"/>
            <p:cNvSpPr>
              <a:spLocks noChangeArrowheads="1"/>
            </p:cNvSpPr>
            <p:nvPr/>
          </p:nvSpPr>
          <p:spPr bwMode="auto">
            <a:xfrm>
              <a:off x="2376" y="2064"/>
              <a:ext cx="1056" cy="2256"/>
            </a:xfrm>
            <a:prstGeom prst="triangle">
              <a:avLst>
                <a:gd name="adj" fmla="val 50000"/>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sp>
          <p:nvSpPr>
            <p:cNvPr id="123912" name="Rectangle 7"/>
            <p:cNvSpPr>
              <a:spLocks noChangeArrowheads="1"/>
            </p:cNvSpPr>
            <p:nvPr/>
          </p:nvSpPr>
          <p:spPr bwMode="auto">
            <a:xfrm>
              <a:off x="192" y="1920"/>
              <a:ext cx="5424" cy="24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b="0">
                <a:solidFill>
                  <a:srgbClr val="000000"/>
                </a:solidFill>
              </a:endParaRPr>
            </a:p>
          </p:txBody>
        </p:sp>
      </p:grpSp>
    </p:spTree>
    <p:extLst>
      <p:ext uri="{BB962C8B-B14F-4D97-AF65-F5344CB8AC3E}">
        <p14:creationId xmlns:p14="http://schemas.microsoft.com/office/powerpoint/2010/main" val="3640597477"/>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21197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2119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211973">
                                            <p:txEl>
                                              <p:pRg st="0" end="0"/>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499"/>
                                          </p:stCondLst>
                                        </p:cTn>
                                        <p:tgtEl>
                                          <p:spTgt spid="211974">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1972" grpId="0" build="p" autoUpdateAnimBg="0"/>
      <p:bldP spid="211973" grpId="0" build="p" autoUpdateAnimBg="0"/>
      <p:bldP spid="211974"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63473289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ppt_x"/>
                                          </p:val>
                                        </p:tav>
                                        <p:tav tm="100000">
                                          <p:val>
                                            <p:strVal val="#ppt_x"/>
                                          </p:val>
                                        </p:tav>
                                      </p:tavLst>
                                    </p:anim>
                                    <p:anim calcmode="lin" valueType="num">
                                      <p:cBhvr additive="base">
                                        <p:cTn id="2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3"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6483"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5</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7762" name="Picture 4" descr="dove-holy-spirit"/>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5702" name="Rectangle 6"/>
          <p:cNvSpPr>
            <a:spLocks noGrp="1" noChangeArrowheads="1"/>
          </p:cNvSpPr>
          <p:nvPr>
            <p:ph type="title"/>
          </p:nvPr>
        </p:nvSpPr>
        <p:spPr>
          <a:xfrm>
            <a:off x="3505200" y="2971800"/>
            <a:ext cx="5257800" cy="3352800"/>
          </a:xfrm>
          <a:effectLst/>
        </p:spPr>
        <p:txBody>
          <a:bodyPr/>
          <a:lstStyle/>
          <a:p>
            <a:pPr eaLnBrk="1" hangingPunct="1"/>
            <a:r>
              <a:rPr lang="en-US" sz="4800" b="1" dirty="0">
                <a:solidFill>
                  <a:schemeClr val="bg1"/>
                </a:solidFill>
                <a:latin typeface="Arial" charset="0"/>
                <a:ea typeface="Osaka" charset="0"/>
                <a:cs typeface="Osaka" charset="0"/>
              </a:rPr>
              <a:t>How do we maintain </a:t>
            </a:r>
            <a:r>
              <a:rPr lang="en-US" sz="7200" b="1" dirty="0">
                <a:solidFill>
                  <a:srgbClr val="00FFFF"/>
                </a:solidFill>
                <a:latin typeface="Aramis Italic" charset="0"/>
                <a:ea typeface="Osaka" charset="0"/>
                <a:cs typeface="Osaka" charset="0"/>
              </a:rPr>
              <a:t>purity</a:t>
            </a:r>
            <a:r>
              <a:rPr lang="en-US" sz="4800" b="1" dirty="0">
                <a:solidFill>
                  <a:schemeClr val="bg1"/>
                </a:solidFill>
                <a:latin typeface="Arial" charset="0"/>
                <a:ea typeface="Osaka" charset="0"/>
                <a:cs typeface="Osaka" charset="0"/>
              </a:rPr>
              <a:t> in the church?</a:t>
            </a:r>
            <a:endParaRPr lang="en-US" sz="36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279265967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85702">
                                            <p:txEl>
                                              <p:pRg st="0" end="0"/>
                                            </p:txEl>
                                          </p:spTgt>
                                        </p:tgtEl>
                                        <p:attrNameLst>
                                          <p:attrName>style.visibility</p:attrName>
                                        </p:attrNameLst>
                                      </p:cBhvr>
                                      <p:to>
                                        <p:strVal val="visible"/>
                                      </p:to>
                                    </p:set>
                                    <p:animEffect transition="in" filter="fade">
                                      <p:cBhvr>
                                        <p:cTn id="7" dur="500"/>
                                        <p:tgtEl>
                                          <p:spTgt spid="28570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5702"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3701" name="Rectangle 5"/>
          <p:cNvSpPr>
            <a:spLocks noGrp="1" noChangeArrowheads="1"/>
          </p:cNvSpPr>
          <p:nvPr>
            <p:ph type="title" idx="4294967295"/>
          </p:nvPr>
        </p:nvSpPr>
        <p:spPr>
          <a:xfrm>
            <a:off x="728464" y="-51792"/>
            <a:ext cx="8380040" cy="1752600"/>
          </a:xfrm>
        </p:spPr>
        <p:txBody>
          <a:bodyPr/>
          <a:lstStyle/>
          <a:p>
            <a:pPr algn="r" eaLnBrk="1" hangingPunct="1"/>
            <a:r>
              <a:rPr lang="en-US" sz="4800" b="1" dirty="0">
                <a:solidFill>
                  <a:srgbClr val="000000"/>
                </a:solidFill>
                <a:latin typeface="Arial"/>
                <a:cs typeface="Arial"/>
              </a:rPr>
              <a:t>Humbly </a:t>
            </a:r>
            <a:r>
              <a:rPr lang="en-US" sz="4800" b="1" dirty="0">
                <a:solidFill>
                  <a:srgbClr val="800080"/>
                </a:solidFill>
                <a:latin typeface="Arial"/>
                <a:cs typeface="Arial"/>
              </a:rPr>
              <a:t>remove</a:t>
            </a:r>
            <a:r>
              <a:rPr lang="en-US" sz="4800" b="1" dirty="0">
                <a:solidFill>
                  <a:srgbClr val="000000"/>
                </a:solidFill>
                <a:latin typeface="Arial"/>
                <a:cs typeface="Arial"/>
              </a:rPr>
              <a:t> members living in sin (5:1-2).</a:t>
            </a:r>
          </a:p>
        </p:txBody>
      </p:sp>
      <p:pic>
        <p:nvPicPr>
          <p:cNvPr id="135170"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362450" y="1905000"/>
            <a:ext cx="4781550" cy="495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3703" name="Rectangle 7"/>
          <p:cNvSpPr>
            <a:spLocks noChangeArrowheads="1"/>
          </p:cNvSpPr>
          <p:nvPr/>
        </p:nvSpPr>
        <p:spPr bwMode="auto">
          <a:xfrm>
            <a:off x="533400" y="76200"/>
            <a:ext cx="87630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endParaRPr lang="en-US" sz="5400">
              <a:solidFill>
                <a:srgbClr val="000000"/>
              </a:solidFill>
              <a:latin typeface="Times New Roman" charset="0"/>
            </a:endParaRPr>
          </a:p>
        </p:txBody>
      </p:sp>
      <p:sp>
        <p:nvSpPr>
          <p:cNvPr id="413704" name="Rectangle 8"/>
          <p:cNvSpPr>
            <a:spLocks noChangeArrowheads="1"/>
          </p:cNvSpPr>
          <p:nvPr/>
        </p:nvSpPr>
        <p:spPr bwMode="auto">
          <a:xfrm>
            <a:off x="2231504" y="4648200"/>
            <a:ext cx="3276600" cy="2209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p>
            <a:pPr algn="l"/>
            <a:r>
              <a:rPr lang="en-US" sz="4800" i="1" dirty="0">
                <a:solidFill>
                  <a:srgbClr val="482400"/>
                </a:solidFill>
                <a:latin typeface="Arial"/>
                <a:cs typeface="Arial"/>
              </a:rPr>
              <a:t>Spanking the Saints</a:t>
            </a:r>
            <a:endParaRPr lang="en-US" sz="4000" dirty="0">
              <a:solidFill>
                <a:srgbClr val="482400"/>
              </a:solidFill>
              <a:latin typeface="Arial"/>
              <a:cs typeface="Arial"/>
            </a:endParaRPr>
          </a:p>
        </p:txBody>
      </p:sp>
      <p:sp>
        <p:nvSpPr>
          <p:cNvPr id="413705" name="WordArt 9"/>
          <p:cNvSpPr>
            <a:spLocks noChangeArrowheads="1" noChangeShapeType="1" noTextEdit="1"/>
          </p:cNvSpPr>
          <p:nvPr/>
        </p:nvSpPr>
        <p:spPr bwMode="auto">
          <a:xfrm>
            <a:off x="1143000" y="1905000"/>
            <a:ext cx="5181600" cy="1714500"/>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Care enough to confront!</a:t>
            </a:r>
          </a:p>
        </p:txBody>
      </p:sp>
    </p:spTree>
    <p:extLst>
      <p:ext uri="{BB962C8B-B14F-4D97-AF65-F5344CB8AC3E}">
        <p14:creationId xmlns:p14="http://schemas.microsoft.com/office/powerpoint/2010/main" val="159216707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nodePh="1">
                                  <p:stCondLst>
                                    <p:cond delay="0"/>
                                  </p:stCondLst>
                                  <p:endCondLst>
                                    <p:cond evt="begin" delay="0">
                                      <p:tn val="5"/>
                                    </p:cond>
                                  </p:endCondLst>
                                  <p:childTnLst>
                                    <p:set>
                                      <p:cBhvr>
                                        <p:cTn id="6" dur="1" fill="hold">
                                          <p:stCondLst>
                                            <p:cond delay="0"/>
                                          </p:stCondLst>
                                        </p:cTn>
                                        <p:tgtEl>
                                          <p:spTgt spid="413703"/>
                                        </p:tgtEl>
                                        <p:attrNameLst>
                                          <p:attrName>style.visibility</p:attrName>
                                        </p:attrNameLst>
                                      </p:cBhvr>
                                      <p:to>
                                        <p:strVal val="visible"/>
                                      </p:to>
                                    </p:set>
                                    <p:animEffect transition="in" filter="fade">
                                      <p:cBhvr>
                                        <p:cTn id="7" dur="800" decel="100000"/>
                                        <p:tgtEl>
                                          <p:spTgt spid="413703"/>
                                        </p:tgtEl>
                                      </p:cBhvr>
                                    </p:animEffect>
                                    <p:anim calcmode="lin" valueType="num">
                                      <p:cBhvr>
                                        <p:cTn id="8" dur="800" decel="100000" fill="hold"/>
                                        <p:tgtEl>
                                          <p:spTgt spid="413703"/>
                                        </p:tgtEl>
                                        <p:attrNameLst>
                                          <p:attrName>style.rotation</p:attrName>
                                        </p:attrNameLst>
                                      </p:cBhvr>
                                      <p:tavLst>
                                        <p:tav tm="0">
                                          <p:val>
                                            <p:fltVal val="-90"/>
                                          </p:val>
                                        </p:tav>
                                        <p:tav tm="100000">
                                          <p:val>
                                            <p:fltVal val="0"/>
                                          </p:val>
                                        </p:tav>
                                      </p:tavLst>
                                    </p:anim>
                                    <p:anim calcmode="lin" valueType="num">
                                      <p:cBhvr>
                                        <p:cTn id="9" dur="800" decel="100000" fill="hold"/>
                                        <p:tgtEl>
                                          <p:spTgt spid="413703"/>
                                        </p:tgtEl>
                                        <p:attrNameLst>
                                          <p:attrName>ppt_x</p:attrName>
                                        </p:attrNameLst>
                                      </p:cBhvr>
                                      <p:tavLst>
                                        <p:tav tm="0">
                                          <p:val>
                                            <p:strVal val="#ppt_x+0.4"/>
                                          </p:val>
                                        </p:tav>
                                        <p:tav tm="100000">
                                          <p:val>
                                            <p:strVal val="#ppt_x-0.05"/>
                                          </p:val>
                                        </p:tav>
                                      </p:tavLst>
                                    </p:anim>
                                    <p:anim calcmode="lin" valueType="num">
                                      <p:cBhvr>
                                        <p:cTn id="10" dur="800" decel="100000" fill="hold"/>
                                        <p:tgtEl>
                                          <p:spTgt spid="413703"/>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13703"/>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13703"/>
                                        </p:tgtEl>
                                        <p:attrNameLst>
                                          <p:attrName>ppt_y</p:attrName>
                                        </p:attrNameLst>
                                      </p:cBhvr>
                                      <p:tavLst>
                                        <p:tav tm="0">
                                          <p:val>
                                            <p:strVal val="#ppt_y+0.1"/>
                                          </p:val>
                                        </p:tav>
                                        <p:tav tm="100000">
                                          <p:val>
                                            <p:strVal val="#ppt_y"/>
                                          </p:val>
                                        </p:tav>
                                      </p:tavLst>
                                    </p:anim>
                                  </p:childTnLst>
                                </p:cTn>
                              </p:par>
                            </p:childTnLst>
                          </p:cTn>
                        </p:par>
                        <p:par>
                          <p:cTn id="13" fill="hold" nodeType="afterGroup">
                            <p:stCondLst>
                              <p:cond delay="1000"/>
                            </p:stCondLst>
                            <p:childTnLst>
                              <p:par>
                                <p:cTn id="14" presetID="30" presetClass="entr" presetSubtype="0" fill="hold" grpId="0" nodeType="afterEffect">
                                  <p:stCondLst>
                                    <p:cond delay="0"/>
                                  </p:stCondLst>
                                  <p:childTnLst>
                                    <p:set>
                                      <p:cBhvr>
                                        <p:cTn id="15" dur="1" fill="hold">
                                          <p:stCondLst>
                                            <p:cond delay="0"/>
                                          </p:stCondLst>
                                        </p:cTn>
                                        <p:tgtEl>
                                          <p:spTgt spid="413701"/>
                                        </p:tgtEl>
                                        <p:attrNameLst>
                                          <p:attrName>style.visibility</p:attrName>
                                        </p:attrNameLst>
                                      </p:cBhvr>
                                      <p:to>
                                        <p:strVal val="visible"/>
                                      </p:to>
                                    </p:set>
                                    <p:animEffect transition="in" filter="fade">
                                      <p:cBhvr>
                                        <p:cTn id="16" dur="800" decel="100000"/>
                                        <p:tgtEl>
                                          <p:spTgt spid="413701"/>
                                        </p:tgtEl>
                                      </p:cBhvr>
                                    </p:animEffect>
                                    <p:anim calcmode="lin" valueType="num">
                                      <p:cBhvr>
                                        <p:cTn id="17" dur="800" decel="100000" fill="hold"/>
                                        <p:tgtEl>
                                          <p:spTgt spid="413701"/>
                                        </p:tgtEl>
                                        <p:attrNameLst>
                                          <p:attrName>style.rotation</p:attrName>
                                        </p:attrNameLst>
                                      </p:cBhvr>
                                      <p:tavLst>
                                        <p:tav tm="0">
                                          <p:val>
                                            <p:fltVal val="-90"/>
                                          </p:val>
                                        </p:tav>
                                        <p:tav tm="100000">
                                          <p:val>
                                            <p:fltVal val="0"/>
                                          </p:val>
                                        </p:tav>
                                      </p:tavLst>
                                    </p:anim>
                                    <p:anim calcmode="lin" valueType="num">
                                      <p:cBhvr>
                                        <p:cTn id="18" dur="800" decel="100000" fill="hold"/>
                                        <p:tgtEl>
                                          <p:spTgt spid="413701"/>
                                        </p:tgtEl>
                                        <p:attrNameLst>
                                          <p:attrName>ppt_x</p:attrName>
                                        </p:attrNameLst>
                                      </p:cBhvr>
                                      <p:tavLst>
                                        <p:tav tm="0">
                                          <p:val>
                                            <p:strVal val="#ppt_x+0.4"/>
                                          </p:val>
                                        </p:tav>
                                        <p:tav tm="100000">
                                          <p:val>
                                            <p:strVal val="#ppt_x-0.05"/>
                                          </p:val>
                                        </p:tav>
                                      </p:tavLst>
                                    </p:anim>
                                    <p:anim calcmode="lin" valueType="num">
                                      <p:cBhvr>
                                        <p:cTn id="19" dur="800" decel="100000" fill="hold"/>
                                        <p:tgtEl>
                                          <p:spTgt spid="413701"/>
                                        </p:tgtEl>
                                        <p:attrNameLst>
                                          <p:attrName>ppt_y</p:attrName>
                                        </p:attrNameLst>
                                      </p:cBhvr>
                                      <p:tavLst>
                                        <p:tav tm="0">
                                          <p:val>
                                            <p:strVal val="#ppt_y-0.4"/>
                                          </p:val>
                                        </p:tav>
                                        <p:tav tm="100000">
                                          <p:val>
                                            <p:strVal val="#ppt_y+0.1"/>
                                          </p:val>
                                        </p:tav>
                                      </p:tavLst>
                                    </p:anim>
                                    <p:anim calcmode="lin" valueType="num">
                                      <p:cBhvr>
                                        <p:cTn id="20" dur="200" accel="100000" fill="hold">
                                          <p:stCondLst>
                                            <p:cond delay="800"/>
                                          </p:stCondLst>
                                        </p:cTn>
                                        <p:tgtEl>
                                          <p:spTgt spid="413701"/>
                                        </p:tgtEl>
                                        <p:attrNameLst>
                                          <p:attrName>ppt_x</p:attrName>
                                        </p:attrNameLst>
                                      </p:cBhvr>
                                      <p:tavLst>
                                        <p:tav tm="0">
                                          <p:val>
                                            <p:strVal val="#ppt_x-0.05"/>
                                          </p:val>
                                        </p:tav>
                                        <p:tav tm="100000">
                                          <p:val>
                                            <p:strVal val="#ppt_x"/>
                                          </p:val>
                                        </p:tav>
                                      </p:tavLst>
                                    </p:anim>
                                    <p:anim calcmode="lin" valueType="num">
                                      <p:cBhvr>
                                        <p:cTn id="21" dur="200" accel="100000" fill="hold">
                                          <p:stCondLst>
                                            <p:cond delay="800"/>
                                          </p:stCondLst>
                                        </p:cTn>
                                        <p:tgtEl>
                                          <p:spTgt spid="413701"/>
                                        </p:tgtEl>
                                        <p:attrNameLst>
                                          <p:attrName>ppt_y</p:attrName>
                                        </p:attrNameLst>
                                      </p:cBhvr>
                                      <p:tavLst>
                                        <p:tav tm="0">
                                          <p:val>
                                            <p:strVal val="#ppt_y+0.1"/>
                                          </p:val>
                                        </p:tav>
                                        <p:tav tm="100000">
                                          <p:val>
                                            <p:strVal val="#ppt_y"/>
                                          </p:val>
                                        </p:tav>
                                      </p:tavLst>
                                    </p:anim>
                                  </p:childTnLst>
                                </p:cTn>
                              </p:par>
                            </p:childTnLst>
                          </p:cTn>
                        </p:par>
                        <p:par>
                          <p:cTn id="22" fill="hold" nodeType="afterGroup">
                            <p:stCondLst>
                              <p:cond delay="2000"/>
                            </p:stCondLst>
                            <p:childTnLst>
                              <p:par>
                                <p:cTn id="23" presetID="30" presetClass="entr" presetSubtype="0" fill="hold" grpId="0" nodeType="afterEffect">
                                  <p:stCondLst>
                                    <p:cond delay="0"/>
                                  </p:stCondLst>
                                  <p:childTnLst>
                                    <p:set>
                                      <p:cBhvr>
                                        <p:cTn id="24" dur="1" fill="hold">
                                          <p:stCondLst>
                                            <p:cond delay="0"/>
                                          </p:stCondLst>
                                        </p:cTn>
                                        <p:tgtEl>
                                          <p:spTgt spid="413704"/>
                                        </p:tgtEl>
                                        <p:attrNameLst>
                                          <p:attrName>style.visibility</p:attrName>
                                        </p:attrNameLst>
                                      </p:cBhvr>
                                      <p:to>
                                        <p:strVal val="visible"/>
                                      </p:to>
                                    </p:set>
                                    <p:animEffect transition="in" filter="fade">
                                      <p:cBhvr>
                                        <p:cTn id="25" dur="800" decel="100000"/>
                                        <p:tgtEl>
                                          <p:spTgt spid="413704"/>
                                        </p:tgtEl>
                                      </p:cBhvr>
                                    </p:animEffect>
                                    <p:anim calcmode="lin" valueType="num">
                                      <p:cBhvr>
                                        <p:cTn id="26" dur="800" decel="100000" fill="hold"/>
                                        <p:tgtEl>
                                          <p:spTgt spid="413704"/>
                                        </p:tgtEl>
                                        <p:attrNameLst>
                                          <p:attrName>style.rotation</p:attrName>
                                        </p:attrNameLst>
                                      </p:cBhvr>
                                      <p:tavLst>
                                        <p:tav tm="0">
                                          <p:val>
                                            <p:fltVal val="-90"/>
                                          </p:val>
                                        </p:tav>
                                        <p:tav tm="100000">
                                          <p:val>
                                            <p:fltVal val="0"/>
                                          </p:val>
                                        </p:tav>
                                      </p:tavLst>
                                    </p:anim>
                                    <p:anim calcmode="lin" valueType="num">
                                      <p:cBhvr>
                                        <p:cTn id="27" dur="800" decel="100000" fill="hold"/>
                                        <p:tgtEl>
                                          <p:spTgt spid="413704"/>
                                        </p:tgtEl>
                                        <p:attrNameLst>
                                          <p:attrName>ppt_x</p:attrName>
                                        </p:attrNameLst>
                                      </p:cBhvr>
                                      <p:tavLst>
                                        <p:tav tm="0">
                                          <p:val>
                                            <p:strVal val="#ppt_x+0.4"/>
                                          </p:val>
                                        </p:tav>
                                        <p:tav tm="100000">
                                          <p:val>
                                            <p:strVal val="#ppt_x-0.05"/>
                                          </p:val>
                                        </p:tav>
                                      </p:tavLst>
                                    </p:anim>
                                    <p:anim calcmode="lin" valueType="num">
                                      <p:cBhvr>
                                        <p:cTn id="28" dur="800" decel="100000" fill="hold"/>
                                        <p:tgtEl>
                                          <p:spTgt spid="413704"/>
                                        </p:tgtEl>
                                        <p:attrNameLst>
                                          <p:attrName>ppt_y</p:attrName>
                                        </p:attrNameLst>
                                      </p:cBhvr>
                                      <p:tavLst>
                                        <p:tav tm="0">
                                          <p:val>
                                            <p:strVal val="#ppt_y-0.4"/>
                                          </p:val>
                                        </p:tav>
                                        <p:tav tm="100000">
                                          <p:val>
                                            <p:strVal val="#ppt_y+0.1"/>
                                          </p:val>
                                        </p:tav>
                                      </p:tavLst>
                                    </p:anim>
                                    <p:anim calcmode="lin" valueType="num">
                                      <p:cBhvr>
                                        <p:cTn id="29" dur="200" accel="100000" fill="hold">
                                          <p:stCondLst>
                                            <p:cond delay="800"/>
                                          </p:stCondLst>
                                        </p:cTn>
                                        <p:tgtEl>
                                          <p:spTgt spid="413704"/>
                                        </p:tgtEl>
                                        <p:attrNameLst>
                                          <p:attrName>ppt_x</p:attrName>
                                        </p:attrNameLst>
                                      </p:cBhvr>
                                      <p:tavLst>
                                        <p:tav tm="0">
                                          <p:val>
                                            <p:strVal val="#ppt_x-0.05"/>
                                          </p:val>
                                        </p:tav>
                                        <p:tav tm="100000">
                                          <p:val>
                                            <p:strVal val="#ppt_x"/>
                                          </p:val>
                                        </p:tav>
                                      </p:tavLst>
                                    </p:anim>
                                    <p:anim calcmode="lin" valueType="num">
                                      <p:cBhvr>
                                        <p:cTn id="30" dur="200" accel="100000" fill="hold">
                                          <p:stCondLst>
                                            <p:cond delay="800"/>
                                          </p:stCondLst>
                                        </p:cTn>
                                        <p:tgtEl>
                                          <p:spTgt spid="413704"/>
                                        </p:tgtEl>
                                        <p:attrNameLst>
                                          <p:attrName>ppt_y</p:attrName>
                                        </p:attrNameLst>
                                      </p:cBhvr>
                                      <p:tavLst>
                                        <p:tav tm="0">
                                          <p:val>
                                            <p:strVal val="#ppt_y+0.1"/>
                                          </p:val>
                                        </p:tav>
                                        <p:tav tm="100000">
                                          <p:val>
                                            <p:strVal val="#ppt_y"/>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3" presetClass="entr" presetSubtype="0" fill="hold" grpId="0" nodeType="clickEffect">
                                  <p:stCondLst>
                                    <p:cond delay="0"/>
                                  </p:stCondLst>
                                  <p:childTnLst>
                                    <p:set>
                                      <p:cBhvr>
                                        <p:cTn id="34" dur="1" fill="hold">
                                          <p:stCondLst>
                                            <p:cond delay="0"/>
                                          </p:stCondLst>
                                        </p:cTn>
                                        <p:tgtEl>
                                          <p:spTgt spid="4137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3701" grpId="0"/>
      <p:bldP spid="413703" grpId="0"/>
      <p:bldP spid="413704" grpId="0"/>
      <p:bldP spid="41370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4"/>
          <p:cNvSpPr>
            <a:spLocks noChangeArrowheads="1"/>
          </p:cNvSpPr>
          <p:nvPr/>
        </p:nvSpPr>
        <p:spPr bwMode="auto">
          <a:xfrm>
            <a:off x="0" y="0"/>
            <a:ext cx="9144000" cy="6858000"/>
          </a:xfrm>
          <a:prstGeom prst="rect">
            <a:avLst/>
          </a:prstGeom>
          <a:solidFill>
            <a:schemeClr val="accent1"/>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3" name="Rectangle 2"/>
          <p:cNvSpPr>
            <a:spLocks noGrp="1" noChangeArrowheads="1"/>
          </p:cNvSpPr>
          <p:nvPr>
            <p:ph type="ctrTitle"/>
          </p:nvPr>
        </p:nvSpPr>
        <p:spPr>
          <a:xfrm>
            <a:off x="115888" y="3481536"/>
            <a:ext cx="4384104" cy="3403848"/>
          </a:xfrm>
        </p:spPr>
        <p:txBody>
          <a:bodyPr/>
          <a:lstStyle/>
          <a:p>
            <a:pPr eaLnBrk="1" hangingPunct="1"/>
            <a:r>
              <a:rPr lang="en-US" sz="3600" b="1" dirty="0">
                <a:latin typeface="Arial" charset="0"/>
                <a:ea typeface="Osaka" charset="0"/>
                <a:cs typeface="Osaka" charset="0"/>
              </a:rPr>
              <a:t>A. </a:t>
            </a:r>
            <a:r>
              <a:rPr lang="en-US" sz="3600" b="1" dirty="0">
                <a:solidFill>
                  <a:schemeClr val="tx1"/>
                </a:solidFill>
                <a:latin typeface="Arial" charset="0"/>
                <a:ea typeface="Osaka" charset="0"/>
                <a:cs typeface="Osaka" charset="0"/>
              </a:rPr>
              <a:t>Discipline hands a </a:t>
            </a:r>
            <a:r>
              <a:rPr lang="en-US" sz="3600" b="1" i="1" dirty="0">
                <a:solidFill>
                  <a:schemeClr val="tx1"/>
                </a:solidFill>
                <a:latin typeface="Arial" charset="0"/>
                <a:ea typeface="Osaka" charset="0"/>
                <a:cs typeface="Osaka" charset="0"/>
              </a:rPr>
              <a:t>believer</a:t>
            </a:r>
            <a:r>
              <a:rPr lang="en-US" sz="3600" b="1" dirty="0">
                <a:solidFill>
                  <a:schemeClr val="tx1"/>
                </a:solidFill>
                <a:latin typeface="Arial" charset="0"/>
                <a:ea typeface="Osaka" charset="0"/>
                <a:cs typeface="Osaka" charset="0"/>
              </a:rPr>
              <a:t> over to </a:t>
            </a:r>
            <a:r>
              <a:rPr lang="en-US" sz="3600" b="1" dirty="0">
                <a:solidFill>
                  <a:schemeClr val="accent2"/>
                </a:solidFill>
                <a:latin typeface="Arial" charset="0"/>
                <a:ea typeface="Osaka" charset="0"/>
                <a:cs typeface="Osaka" charset="0"/>
              </a:rPr>
              <a:t>Satan</a:t>
            </a:r>
            <a:r>
              <a:rPr lang="fr-FR" altLang="ja-JP" sz="3600" b="1" dirty="0">
                <a:solidFill>
                  <a:schemeClr val="accent2"/>
                </a:solidFill>
                <a:latin typeface="Arial" charset="0"/>
                <a:ea typeface="Osaka" charset="0"/>
                <a:cs typeface="Osaka" charset="0"/>
              </a:rPr>
              <a:t>'</a:t>
            </a:r>
            <a:r>
              <a:rPr lang="en-US" sz="3600" b="1" dirty="0">
                <a:solidFill>
                  <a:schemeClr val="accent2"/>
                </a:solidFill>
                <a:latin typeface="Arial" charset="0"/>
                <a:ea typeface="Osaka" charset="0"/>
                <a:cs typeface="Osaka" charset="0"/>
              </a:rPr>
              <a:t>s</a:t>
            </a:r>
            <a:r>
              <a:rPr lang="en-US" sz="3600" b="1" dirty="0">
                <a:solidFill>
                  <a:schemeClr val="tx1"/>
                </a:solidFill>
                <a:latin typeface="Arial" charset="0"/>
                <a:ea typeface="Osaka" charset="0"/>
                <a:cs typeface="Osaka" charset="0"/>
              </a:rPr>
              <a:t> dominion to end his hypocrisy </a:t>
            </a:r>
            <a:br>
              <a:rPr lang="en-US" sz="3600" b="1" dirty="0">
                <a:solidFill>
                  <a:schemeClr val="tx1"/>
                </a:solidFill>
                <a:latin typeface="Arial" charset="0"/>
                <a:ea typeface="Osaka" charset="0"/>
                <a:cs typeface="Osaka" charset="0"/>
              </a:rPr>
            </a:br>
            <a:r>
              <a:rPr lang="en-US" sz="3600" b="1" dirty="0">
                <a:solidFill>
                  <a:schemeClr val="tx1"/>
                </a:solidFill>
                <a:latin typeface="Arial" charset="0"/>
                <a:ea typeface="Osaka" charset="0"/>
                <a:cs typeface="Osaka" charset="0"/>
              </a:rPr>
              <a:t>(5:3-5) </a:t>
            </a:r>
            <a:endParaRPr lang="en-US" sz="4000" b="1" dirty="0">
              <a:solidFill>
                <a:schemeClr val="tx1"/>
              </a:solidFill>
              <a:latin typeface="Times" charset="0"/>
              <a:ea typeface="Osaka" charset="0"/>
              <a:cs typeface="Osaka" charset="0"/>
            </a:endParaRPr>
          </a:p>
        </p:txBody>
      </p:sp>
      <p:pic>
        <p:nvPicPr>
          <p:cNvPr id="552965" name="Picture 5" descr="CHAR PIC DARKSTAR 2"/>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724400" y="3475038"/>
            <a:ext cx="4419600" cy="3382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52966" name="Picture 6" descr="purity"/>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4724400" cy="3543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52967" name="AutoShape 7"/>
          <p:cNvSpPr>
            <a:spLocks noChangeArrowheads="1"/>
          </p:cNvSpPr>
          <p:nvPr/>
        </p:nvSpPr>
        <p:spPr bwMode="auto">
          <a:xfrm rot="2541200">
            <a:off x="2895600" y="2133600"/>
            <a:ext cx="4495800" cy="1828800"/>
          </a:xfrm>
          <a:prstGeom prst="curvedDownArrow">
            <a:avLst>
              <a:gd name="adj1" fmla="val 49167"/>
              <a:gd name="adj2" fmla="val 98333"/>
              <a:gd name="adj3" fmla="val 33333"/>
            </a:avLst>
          </a:prstGeom>
          <a:solidFill>
            <a:srgbClr val="EE3D00"/>
          </a:solidFill>
          <a:ln w="9525">
            <a:solidFill>
              <a:schemeClr val="tx1"/>
            </a:solidFill>
            <a:miter lim="800000"/>
            <a:headEnd/>
            <a:tailEnd/>
          </a:ln>
        </p:spPr>
        <p:txBody>
          <a:bodyPr wrap="none" anchor="ctr"/>
          <a:lstStyle/>
          <a:p>
            <a:pPr algn="l" eaLnBrk="0" hangingPunct="0"/>
            <a:endParaRPr lang="en-US" sz="2800">
              <a:solidFill>
                <a:srgbClr val="000000"/>
              </a:solidFill>
            </a:endParaRPr>
          </a:p>
        </p:txBody>
      </p:sp>
      <p:sp>
        <p:nvSpPr>
          <p:cNvPr id="163847" name="Rectangle 8"/>
          <p:cNvSpPr>
            <a:spLocks noChangeArrowheads="1"/>
          </p:cNvSpPr>
          <p:nvPr/>
        </p:nvSpPr>
        <p:spPr bwMode="auto">
          <a:xfrm>
            <a:off x="5257800" y="152400"/>
            <a:ext cx="3733800"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altLang="ja-JP" sz="4800" dirty="0">
                <a:solidFill>
                  <a:srgbClr val="000000"/>
                </a:solidFill>
                <a:ea typeface="Osaka" charset="0"/>
                <a:cs typeface="Osaka" charset="0"/>
              </a:rPr>
              <a:t>"</a:t>
            </a:r>
            <a:r>
              <a:rPr lang="en-US" sz="4800" dirty="0">
                <a:solidFill>
                  <a:srgbClr val="000000"/>
                </a:solidFill>
                <a:ea typeface="Osaka" charset="0"/>
                <a:cs typeface="Osaka" charset="0"/>
              </a:rPr>
              <a:t>…deliver over to Satan</a:t>
            </a:r>
            <a:r>
              <a:rPr lang="en-US" altLang="ja-JP" sz="4800" dirty="0">
                <a:solidFill>
                  <a:srgbClr val="000000"/>
                </a:solidFill>
                <a:ea typeface="Osaka" charset="0"/>
                <a:cs typeface="Osaka" charset="0"/>
              </a:rPr>
              <a:t>"</a:t>
            </a:r>
            <a:endParaRPr lang="en-US" sz="4800" dirty="0">
              <a:solidFill>
                <a:srgbClr val="000000"/>
              </a:solidFill>
              <a:ea typeface="Osaka" charset="0"/>
              <a:cs typeface="Osaka" charset="0"/>
            </a:endParaRPr>
          </a:p>
        </p:txBody>
      </p:sp>
    </p:spTree>
    <p:extLst>
      <p:ext uri="{BB962C8B-B14F-4D97-AF65-F5344CB8AC3E}">
        <p14:creationId xmlns:p14="http://schemas.microsoft.com/office/powerpoint/2010/main" val="12750139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afterEffect">
                                  <p:stCondLst>
                                    <p:cond delay="0"/>
                                  </p:stCondLst>
                                  <p:childTnLst>
                                    <p:set>
                                      <p:cBhvr>
                                        <p:cTn id="6" dur="1" fill="hold">
                                          <p:stCondLst>
                                            <p:cond delay="0"/>
                                          </p:stCondLst>
                                        </p:cTn>
                                        <p:tgtEl>
                                          <p:spTgt spid="552966"/>
                                        </p:tgtEl>
                                        <p:attrNameLst>
                                          <p:attrName>style.visibility</p:attrName>
                                        </p:attrNameLst>
                                      </p:cBhvr>
                                      <p:to>
                                        <p:strVal val="visible"/>
                                      </p:to>
                                    </p:set>
                                    <p:animEffect transition="in" filter="wipe(up)">
                                      <p:cBhvr>
                                        <p:cTn id="7" dur="500"/>
                                        <p:tgtEl>
                                          <p:spTgt spid="552966"/>
                                        </p:tgtEl>
                                      </p:cBhvr>
                                    </p:animEffect>
                                  </p:childTnLst>
                                </p:cTn>
                              </p:par>
                            </p:childTnLst>
                          </p:cTn>
                        </p:par>
                        <p:par>
                          <p:cTn id="8" fill="hold" nodeType="afterGroup">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552967"/>
                                        </p:tgtEl>
                                        <p:attrNameLst>
                                          <p:attrName>style.visibility</p:attrName>
                                        </p:attrNameLst>
                                      </p:cBhvr>
                                      <p:to>
                                        <p:strVal val="visible"/>
                                      </p:to>
                                    </p:set>
                                    <p:animEffect transition="in" filter="wipe(up)">
                                      <p:cBhvr>
                                        <p:cTn id="11" dur="500"/>
                                        <p:tgtEl>
                                          <p:spTgt spid="552967"/>
                                        </p:tgtEl>
                                      </p:cBhvr>
                                    </p:animEffect>
                                  </p:childTnLst>
                                </p:cTn>
                              </p:par>
                            </p:childTnLst>
                          </p:cTn>
                        </p:par>
                        <p:par>
                          <p:cTn id="12" fill="hold" nodeType="afterGroup">
                            <p:stCondLst>
                              <p:cond delay="1000"/>
                            </p:stCondLst>
                            <p:childTnLst>
                              <p:par>
                                <p:cTn id="13" presetID="22" presetClass="entr" presetSubtype="1" fill="hold" nodeType="afterEffect">
                                  <p:stCondLst>
                                    <p:cond delay="0"/>
                                  </p:stCondLst>
                                  <p:childTnLst>
                                    <p:set>
                                      <p:cBhvr>
                                        <p:cTn id="14" dur="1" fill="hold">
                                          <p:stCondLst>
                                            <p:cond delay="0"/>
                                          </p:stCondLst>
                                        </p:cTn>
                                        <p:tgtEl>
                                          <p:spTgt spid="552965"/>
                                        </p:tgtEl>
                                        <p:attrNameLst>
                                          <p:attrName>style.visibility</p:attrName>
                                        </p:attrNameLst>
                                      </p:cBhvr>
                                      <p:to>
                                        <p:strVal val="visible"/>
                                      </p:to>
                                    </p:set>
                                    <p:animEffect transition="in" filter="wipe(up)">
                                      <p:cBhvr>
                                        <p:cTn id="15" dur="500"/>
                                        <p:tgtEl>
                                          <p:spTgt spid="552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67"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1010" name="Picture 6" descr="Pure_Body_Detox_Kit_"/>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98041" y="457200"/>
            <a:ext cx="4770041" cy="522423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1011" name="Rectangle 4"/>
          <p:cNvSpPr>
            <a:spLocks noGrp="1" noChangeArrowheads="1"/>
          </p:cNvSpPr>
          <p:nvPr>
            <p:ph type="title"/>
          </p:nvPr>
        </p:nvSpPr>
        <p:spPr>
          <a:xfrm>
            <a:off x="4405064" y="0"/>
            <a:ext cx="4703440" cy="6858000"/>
          </a:xfrm>
          <a:noFill/>
        </p:spPr>
        <p:txBody>
          <a:bodyPr/>
          <a:lstStyle/>
          <a:p>
            <a:pPr eaLnBrk="1" hangingPunct="1"/>
            <a:r>
              <a:rPr lang="en-US" sz="5400" b="1" dirty="0">
                <a:solidFill>
                  <a:schemeClr val="tx1"/>
                </a:solidFill>
                <a:latin typeface="Arial" charset="0"/>
                <a:ea typeface="Osaka" charset="0"/>
                <a:cs typeface="Osaka" charset="0"/>
              </a:rPr>
              <a:t>B. Discipline maintains the </a:t>
            </a:r>
            <a:r>
              <a:rPr lang="en-US" sz="8000" b="1" dirty="0">
                <a:solidFill>
                  <a:schemeClr val="accent2"/>
                </a:solidFill>
                <a:latin typeface="Aramis Italic" charset="0"/>
                <a:ea typeface="Osaka" charset="0"/>
                <a:cs typeface="Osaka" charset="0"/>
              </a:rPr>
              <a:t>purity</a:t>
            </a:r>
            <a:r>
              <a:rPr lang="en-US" sz="5400" b="1" dirty="0">
                <a:solidFill>
                  <a:schemeClr val="tx1"/>
                </a:solidFill>
                <a:latin typeface="Arial" charset="0"/>
                <a:ea typeface="Osaka" charset="0"/>
                <a:cs typeface="Osaka" charset="0"/>
              </a:rPr>
              <a:t> of the </a:t>
            </a:r>
            <a:r>
              <a:rPr lang="en-US" sz="5400" b="1" i="1" dirty="0">
                <a:solidFill>
                  <a:schemeClr val="tx1"/>
                </a:solidFill>
                <a:latin typeface="Arial" charset="0"/>
                <a:ea typeface="Osaka" charset="0"/>
                <a:cs typeface="Osaka" charset="0"/>
              </a:rPr>
              <a:t>body</a:t>
            </a:r>
            <a:r>
              <a:rPr lang="en-US" sz="5400" b="1" dirty="0">
                <a:solidFill>
                  <a:schemeClr val="tx1"/>
                </a:solidFill>
                <a:latin typeface="Arial" charset="0"/>
                <a:ea typeface="Osaka" charset="0"/>
                <a:cs typeface="Osaka" charset="0"/>
              </a:rPr>
              <a:t> </a:t>
            </a:r>
            <a:br>
              <a:rPr lang="en-US" sz="5400" b="1" dirty="0">
                <a:solidFill>
                  <a:schemeClr val="tx1"/>
                </a:solidFill>
                <a:latin typeface="Arial" charset="0"/>
                <a:ea typeface="Osaka" charset="0"/>
                <a:cs typeface="Osaka" charset="0"/>
              </a:rPr>
            </a:br>
            <a:r>
              <a:rPr lang="en-US" sz="5400" b="1" dirty="0">
                <a:solidFill>
                  <a:schemeClr val="tx1"/>
                </a:solidFill>
                <a:latin typeface="Arial" charset="0"/>
                <a:ea typeface="Osaka" charset="0"/>
                <a:cs typeface="Osaka" charset="0"/>
              </a:rPr>
              <a:t>(5:6-8)</a:t>
            </a:r>
            <a:endParaRPr lang="en-US" sz="5400" dirty="0">
              <a:solidFill>
                <a:schemeClr val="tx1"/>
              </a:solidFill>
              <a:latin typeface="Times" charset="0"/>
              <a:ea typeface="Osaka" charset="0"/>
              <a:cs typeface="Osaka" charset="0"/>
            </a:endParaRPr>
          </a:p>
        </p:txBody>
      </p:sp>
    </p:spTree>
    <p:extLst>
      <p:ext uri="{BB962C8B-B14F-4D97-AF65-F5344CB8AC3E}">
        <p14:creationId xmlns:p14="http://schemas.microsoft.com/office/powerpoint/2010/main" val="421290167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75106" name="Rectangle 2"/>
          <p:cNvSpPr>
            <a:spLocks noGrp="1" noChangeArrowheads="1"/>
          </p:cNvSpPr>
          <p:nvPr>
            <p:ph type="ctrTitle"/>
          </p:nvPr>
        </p:nvSpPr>
        <p:spPr>
          <a:xfrm>
            <a:off x="685800" y="0"/>
            <a:ext cx="7772400" cy="1143000"/>
          </a:xfrm>
        </p:spPr>
        <p:txBody>
          <a:bodyPr/>
          <a:lstStyle/>
          <a:p>
            <a:pPr eaLnBrk="1" hangingPunct="1"/>
            <a:r>
              <a:rPr lang="en-US" sz="7200" dirty="0">
                <a:solidFill>
                  <a:schemeClr val="bg1"/>
                </a:solidFill>
                <a:latin typeface="Arial" charset="0"/>
                <a:ea typeface="Osaka" charset="0"/>
                <a:cs typeface="Osaka" charset="0"/>
              </a:rPr>
              <a:t>Yeast</a:t>
            </a:r>
            <a:endParaRPr lang="en-US" dirty="0">
              <a:solidFill>
                <a:schemeClr val="tx1"/>
              </a:solidFill>
              <a:latin typeface="Arial" charset="0"/>
              <a:ea typeface="Osaka" charset="0"/>
              <a:cs typeface="Osaka" charset="0"/>
            </a:endParaRPr>
          </a:p>
        </p:txBody>
      </p:sp>
      <p:pic>
        <p:nvPicPr>
          <p:cNvPr id="175107" name="Picture 3" descr="yeast_m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438400" y="1339552"/>
            <a:ext cx="44418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9839104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04802" name="Rectangle 2"/>
          <p:cNvSpPr>
            <a:spLocks noGrp="1" noChangeArrowheads="1"/>
          </p:cNvSpPr>
          <p:nvPr>
            <p:ph type="ctrTitle"/>
          </p:nvPr>
        </p:nvSpPr>
        <p:spPr>
          <a:xfrm>
            <a:off x="304800" y="76200"/>
            <a:ext cx="8077200" cy="1524000"/>
          </a:xfrm>
        </p:spPr>
        <p:txBody>
          <a:bodyPr/>
          <a:lstStyle/>
          <a:p>
            <a:pPr eaLnBrk="1" hangingPunct="1"/>
            <a:r>
              <a:rPr lang="en-US" sz="4800" b="1" dirty="0">
                <a:solidFill>
                  <a:schemeClr val="bg1"/>
                </a:solidFill>
                <a:latin typeface="Arial" charset="0"/>
                <a:ea typeface="Osaka" charset="0"/>
                <a:cs typeface="Osaka" charset="0"/>
              </a:rPr>
              <a:t>The Focus of 1 Cor. 5</a:t>
            </a:r>
            <a:endParaRPr lang="en-US" dirty="0">
              <a:solidFill>
                <a:schemeClr val="tx1"/>
              </a:solidFill>
              <a:latin typeface="Times" charset="0"/>
              <a:ea typeface="Osaka" charset="0"/>
              <a:cs typeface="Osaka" charset="0"/>
            </a:endParaRPr>
          </a:p>
        </p:txBody>
      </p:sp>
      <p:sp>
        <p:nvSpPr>
          <p:cNvPr id="204803" name="Rectangle 5"/>
          <p:cNvSpPr>
            <a:spLocks noChangeArrowheads="1"/>
          </p:cNvSpPr>
          <p:nvPr/>
        </p:nvSpPr>
        <p:spPr bwMode="auto">
          <a:xfrm>
            <a:off x="533400" y="3733800"/>
            <a:ext cx="8077200" cy="2286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4400" b="0">
                <a:solidFill>
                  <a:srgbClr val="000000"/>
                </a:solidFill>
                <a:latin typeface="Times" charset="0"/>
                <a:ea typeface="Osaka" charset="0"/>
                <a:cs typeface="Osaka" charset="0"/>
              </a:rPr>
              <a:t>Guard church by </a:t>
            </a:r>
            <a:r>
              <a:rPr lang="en-US" sz="4400" b="0" u="sng">
                <a:solidFill>
                  <a:srgbClr val="000000"/>
                </a:solidFill>
                <a:latin typeface="Times" charset="0"/>
                <a:ea typeface="Osaka" charset="0"/>
                <a:cs typeface="Osaka" charset="0"/>
              </a:rPr>
              <a:t>expelling</a:t>
            </a:r>
            <a:r>
              <a:rPr lang="en-US" sz="4400" b="0">
                <a:solidFill>
                  <a:srgbClr val="000000"/>
                </a:solidFill>
                <a:latin typeface="Times" charset="0"/>
                <a:ea typeface="Osaka" charset="0"/>
                <a:cs typeface="Osaka" charset="0"/>
              </a:rPr>
              <a:t> unrepentant believers </a:t>
            </a:r>
          </a:p>
        </p:txBody>
      </p:sp>
      <p:pic>
        <p:nvPicPr>
          <p:cNvPr id="204804" name="Picture 6" descr="standglas_bernini"/>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895600" y="1219200"/>
            <a:ext cx="2954338" cy="1965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6664" name="Rectangle 8"/>
          <p:cNvSpPr>
            <a:spLocks noChangeArrowheads="1"/>
          </p:cNvSpPr>
          <p:nvPr/>
        </p:nvSpPr>
        <p:spPr bwMode="auto">
          <a:xfrm>
            <a:off x="152400" y="3048000"/>
            <a:ext cx="8763000" cy="3962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r>
              <a:rPr lang="en-US" sz="6000">
                <a:solidFill>
                  <a:srgbClr val="FFFFFF"/>
                </a:solidFill>
                <a:ea typeface="Osaka" charset="0"/>
                <a:cs typeface="Osaka" charset="0"/>
              </a:rPr>
              <a:t>Guard church purity by </a:t>
            </a:r>
            <a:r>
              <a:rPr lang="en-US" sz="8800">
                <a:solidFill>
                  <a:srgbClr val="00FFFF"/>
                </a:solidFill>
                <a:latin typeface="Aramis Italic" charset="0"/>
                <a:ea typeface="Osaka" charset="0"/>
                <a:cs typeface="Osaka" charset="0"/>
              </a:rPr>
              <a:t>expelling</a:t>
            </a:r>
            <a:r>
              <a:rPr lang="en-US" sz="6000">
                <a:solidFill>
                  <a:srgbClr val="FFFFFF"/>
                </a:solidFill>
                <a:ea typeface="Osaka" charset="0"/>
                <a:cs typeface="Osaka" charset="0"/>
              </a:rPr>
              <a:t> unrepentant believers </a:t>
            </a:r>
          </a:p>
        </p:txBody>
      </p:sp>
    </p:spTree>
    <p:extLst>
      <p:ext uri="{BB962C8B-B14F-4D97-AF65-F5344CB8AC3E}">
        <p14:creationId xmlns:p14="http://schemas.microsoft.com/office/powerpoint/2010/main" val="3041437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26664">
                                            <p:txEl>
                                              <p:pRg st="0" end="0"/>
                                            </p:txEl>
                                          </p:spTgt>
                                        </p:tgtEl>
                                        <p:attrNameLst>
                                          <p:attrName>style.visibility</p:attrName>
                                        </p:attrNameLst>
                                      </p:cBhvr>
                                      <p:to>
                                        <p:strVal val="visible"/>
                                      </p:to>
                                    </p:set>
                                    <p:animEffect transition="in" filter="fade">
                                      <p:cBhvr>
                                        <p:cTn id="7" dur="500"/>
                                        <p:tgtEl>
                                          <p:spTgt spid="32666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666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DCD26C4D-E2B9-704A-9D4E-E9EA19CCAAB5}"/>
              </a:ext>
            </a:extLst>
          </p:cNvPr>
          <p:cNvGrpSpPr/>
          <p:nvPr/>
        </p:nvGrpSpPr>
        <p:grpSpPr>
          <a:xfrm rot="10800000">
            <a:off x="696154" y="0"/>
            <a:ext cx="7718425" cy="6858000"/>
            <a:chOff x="696154" y="0"/>
            <a:chExt cx="7718425" cy="6858000"/>
          </a:xfrm>
        </p:grpSpPr>
        <p:pic>
          <p:nvPicPr>
            <p:cNvPr id="5" name="Picture 2" descr="https://strangerwall.files.wordpress.com/2014/11/wpid-be_different-wallpaper-10435403.jpg">
              <a:extLst>
                <a:ext uri="{FF2B5EF4-FFF2-40B4-BE49-F238E27FC236}">
                  <a16:creationId xmlns:a16="http://schemas.microsoft.com/office/drawing/2014/main" id="{4D4D933B-DE2C-8A4D-8B4A-C282FF90F6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154" y="0"/>
              <a:ext cx="771842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https://strangerwall.files.wordpress.com/2014/11/wpid-be_different-wallpaper-10435403.jpg">
              <a:extLst>
                <a:ext uri="{FF2B5EF4-FFF2-40B4-BE49-F238E27FC236}">
                  <a16:creationId xmlns:a16="http://schemas.microsoft.com/office/drawing/2014/main" id="{D3405E74-B159-D64D-AAE5-677EC4245F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4255"/>
            <a:stretch/>
          </p:blipFill>
          <p:spPr bwMode="auto">
            <a:xfrm>
              <a:off x="696154" y="899216"/>
              <a:ext cx="7718425" cy="2451373"/>
            </a:xfrm>
            <a:prstGeom prst="rect">
              <a:avLst/>
            </a:prstGeom>
            <a:noFill/>
            <a:extLst>
              <a:ext uri="{909E8E84-426E-40DD-AFC4-6F175D3DCCD1}">
                <a14:hiddenFill xmlns:a14="http://schemas.microsoft.com/office/drawing/2010/main">
                  <a:solidFill>
                    <a:srgbClr val="FFFFFF"/>
                  </a:solidFill>
                </a14:hiddenFill>
              </a:ext>
            </a:extLst>
          </p:spPr>
        </p:pic>
      </p:grpSp>
      <p:sp>
        <p:nvSpPr>
          <p:cNvPr id="900098" name="Rectangle 2"/>
          <p:cNvSpPr>
            <a:spLocks noGrp="1" noChangeArrowheads="1"/>
          </p:cNvSpPr>
          <p:nvPr>
            <p:ph type="ctrTitle"/>
          </p:nvPr>
        </p:nvSpPr>
        <p:spPr>
          <a:xfrm rot="10800000">
            <a:off x="-16634" y="3717032"/>
            <a:ext cx="9144000" cy="769349"/>
          </a:xfrm>
          <a:noFill/>
          <a:ln>
            <a:noFill/>
          </a:ln>
          <a:effectLst/>
        </p:spPr>
        <p:txBody>
          <a:bodyPr vert="horz" wrap="square" lIns="91440" tIns="45720" rIns="91440" bIns="45720" numCol="1" anchor="ctr" anchorCtr="0" compatLnSpc="1">
            <a:prstTxWarp prst="textNoShape">
              <a:avLst/>
            </a:prstTxWarp>
          </a:bodyPr>
          <a:lstStyle/>
          <a:p>
            <a:r>
              <a:rPr lang="en-US" sz="6600" b="1" dirty="0">
                <a:solidFill>
                  <a:srgbClr val="C00000"/>
                </a:solidFill>
                <a:effectLst>
                  <a:glow rad="127000">
                    <a:schemeClr val="bg1"/>
                  </a:glow>
                </a:effectLst>
                <a:latin typeface="Arial" charset="0"/>
                <a:ea typeface="ＭＳ Ｐゴシック" charset="0"/>
              </a:rPr>
              <a:t>Be Different</a:t>
            </a:r>
          </a:p>
        </p:txBody>
      </p:sp>
    </p:spTree>
    <p:extLst>
      <p:ext uri="{BB962C8B-B14F-4D97-AF65-F5344CB8AC3E}">
        <p14:creationId xmlns:p14="http://schemas.microsoft.com/office/powerpoint/2010/main" val="18516617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50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750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6</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7138" name="Picture 2" descr="three_crosse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347139" name="Rectangle 3"/>
          <p:cNvSpPr>
            <a:spLocks noGrp="1" noChangeArrowheads="1"/>
          </p:cNvSpPr>
          <p:nvPr>
            <p:ph type="ctrTitle"/>
          </p:nvPr>
        </p:nvSpPr>
        <p:spPr>
          <a:xfrm>
            <a:off x="304800" y="381000"/>
            <a:ext cx="8458200" cy="2971800"/>
          </a:xfrm>
          <a:noFill/>
          <a:effectLst>
            <a:outerShdw blurRad="63500" dist="35921" dir="2700000" algn="ctr" rotWithShape="0">
              <a:schemeClr val="tx1">
                <a:alpha val="74998"/>
              </a:schemeClr>
            </a:outerShdw>
          </a:effectLst>
        </p:spPr>
        <p:txBody>
          <a:bodyPr/>
          <a:lstStyle/>
          <a:p>
            <a:r>
              <a:rPr lang="en-US" sz="4800" b="1">
                <a:solidFill>
                  <a:schemeClr val="bg1"/>
                </a:solidFill>
              </a:rPr>
              <a:t>Conflicts among Christians are </a:t>
            </a:r>
            <a:r>
              <a:rPr lang="en-US" sz="6600" b="1">
                <a:solidFill>
                  <a:srgbClr val="FFFF00"/>
                </a:solidFill>
              </a:rPr>
              <a:t>family </a:t>
            </a:r>
            <a:r>
              <a:rPr lang="en-US" sz="4800" b="1">
                <a:solidFill>
                  <a:schemeClr val="bg1"/>
                </a:solidFill>
              </a:rPr>
              <a:t>matters––not for unbelievers to solve (6:1)</a:t>
            </a:r>
            <a:endParaRPr lang="en-US" sz="5400">
              <a:solidFill>
                <a:schemeClr val="bg1"/>
              </a:solidFill>
            </a:endParaRPr>
          </a:p>
        </p:txBody>
      </p:sp>
      <p:sp>
        <p:nvSpPr>
          <p:cNvPr id="347140" name="Rectangle 4"/>
          <p:cNvSpPr>
            <a:spLocks noChangeArrowheads="1"/>
          </p:cNvSpPr>
          <p:nvPr/>
        </p:nvSpPr>
        <p:spPr bwMode="auto">
          <a:xfrm>
            <a:off x="1828800" y="4648200"/>
            <a:ext cx="6400800" cy="1752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spcBef>
                <a:spcPct val="20000"/>
              </a:spcBef>
            </a:pPr>
            <a:endParaRPr lang="en-US" sz="4000">
              <a:solidFill>
                <a:srgbClr val="FFFFFF"/>
              </a:solidFill>
              <a:cs typeface="+mn-cs"/>
            </a:endParaRPr>
          </a:p>
        </p:txBody>
      </p:sp>
      <p:sp>
        <p:nvSpPr>
          <p:cNvPr id="347141" name="Rectangle 5"/>
          <p:cNvSpPr>
            <a:spLocks noChangeArrowheads="1"/>
          </p:cNvSpPr>
          <p:nvPr/>
        </p:nvSpPr>
        <p:spPr bwMode="auto">
          <a:xfrm>
            <a:off x="4572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Competency</a:t>
            </a:r>
          </a:p>
        </p:txBody>
      </p:sp>
      <p:sp>
        <p:nvSpPr>
          <p:cNvPr id="347142" name="Rectangle 6"/>
          <p:cNvSpPr>
            <a:spLocks noChangeArrowheads="1"/>
          </p:cNvSpPr>
          <p:nvPr/>
        </p:nvSpPr>
        <p:spPr bwMode="auto">
          <a:xfrm>
            <a:off x="4724400" y="5715000"/>
            <a:ext cx="3962400" cy="838200"/>
          </a:xfrm>
          <a:prstGeom prst="rect">
            <a:avLst/>
          </a:prstGeom>
          <a:solidFill>
            <a:srgbClr val="FF0000"/>
          </a:soli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pPr>
            <a:r>
              <a:rPr lang="en-US" sz="4000">
                <a:solidFill>
                  <a:srgbClr val="FFFFFF"/>
                </a:solidFill>
                <a:cs typeface="+mn-cs"/>
              </a:rPr>
              <a:t>Witness</a:t>
            </a:r>
          </a:p>
        </p:txBody>
      </p:sp>
      <p:sp>
        <p:nvSpPr>
          <p:cNvPr id="347143" name="WordArt 7"/>
          <p:cNvSpPr>
            <a:spLocks noChangeArrowheads="1" noChangeShapeType="1" noTextEdit="1"/>
          </p:cNvSpPr>
          <p:nvPr/>
        </p:nvSpPr>
        <p:spPr bwMode="auto">
          <a:xfrm>
            <a:off x="3352800" y="3581400"/>
            <a:ext cx="2508250" cy="1651000"/>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Why?</a:t>
            </a:r>
          </a:p>
        </p:txBody>
      </p:sp>
      <p:sp>
        <p:nvSpPr>
          <p:cNvPr id="347144" name="AutoShape 8"/>
          <p:cNvSpPr>
            <a:spLocks noChangeArrowheads="1"/>
          </p:cNvSpPr>
          <p:nvPr/>
        </p:nvSpPr>
        <p:spPr bwMode="auto">
          <a:xfrm rot="7629412">
            <a:off x="213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
        <p:nvSpPr>
          <p:cNvPr id="347145" name="AutoShape 9"/>
          <p:cNvSpPr>
            <a:spLocks noChangeArrowheads="1"/>
          </p:cNvSpPr>
          <p:nvPr/>
        </p:nvSpPr>
        <p:spPr bwMode="auto">
          <a:xfrm rot="3041719">
            <a:off x="5943600" y="4648200"/>
            <a:ext cx="990600" cy="685800"/>
          </a:xfrm>
          <a:custGeom>
            <a:avLst/>
            <a:gdLst>
              <a:gd name="G0" fmla="+- 16200 0 0"/>
              <a:gd name="G1" fmla="+- 5400 0 0"/>
              <a:gd name="G2" fmla="+- 21600 0 5400"/>
              <a:gd name="G3" fmla="+- 10800 0 5400"/>
              <a:gd name="G4" fmla="+- 21600 0 16200"/>
              <a:gd name="G5" fmla="*/ G4 G3 10800"/>
              <a:gd name="G6" fmla="+- 21600 0 G5"/>
              <a:gd name="T0" fmla="*/ 16200 w 21600"/>
              <a:gd name="T1" fmla="*/ 0 h 21600"/>
              <a:gd name="T2" fmla="*/ 0 w 21600"/>
              <a:gd name="T3" fmla="*/ 10800 h 21600"/>
              <a:gd name="T4" fmla="*/ 16200 w 21600"/>
              <a:gd name="T5" fmla="*/ 21600 h 21600"/>
              <a:gd name="T6" fmla="*/ 21600 w 21600"/>
              <a:gd name="T7" fmla="*/ 10800 h 21600"/>
              <a:gd name="T8" fmla="*/ 17694720 60000 65536"/>
              <a:gd name="T9" fmla="*/ 11796480 60000 65536"/>
              <a:gd name="T10" fmla="*/ 5898240 60000 65536"/>
              <a:gd name="T11" fmla="*/ 0 60000 65536"/>
              <a:gd name="T12" fmla="*/ 3375 w 21600"/>
              <a:gd name="T13" fmla="*/ G1 h 21600"/>
              <a:gd name="T14" fmla="*/ G6 w 21600"/>
              <a:gd name="T15" fmla="*/ G2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close/>
              </a:path>
              <a:path w="21600" h="21600">
                <a:moveTo>
                  <a:pt x="1350" y="5400"/>
                </a:moveTo>
                <a:lnTo>
                  <a:pt x="1350" y="16200"/>
                </a:lnTo>
                <a:lnTo>
                  <a:pt x="2700" y="16200"/>
                </a:lnTo>
                <a:lnTo>
                  <a:pt x="2700" y="5400"/>
                </a:lnTo>
                <a:close/>
              </a:path>
              <a:path w="21600" h="21600">
                <a:moveTo>
                  <a:pt x="0" y="5400"/>
                </a:moveTo>
                <a:lnTo>
                  <a:pt x="0" y="16200"/>
                </a:lnTo>
                <a:lnTo>
                  <a:pt x="675" y="16200"/>
                </a:lnTo>
                <a:lnTo>
                  <a:pt x="675" y="5400"/>
                </a:lnTo>
                <a:close/>
              </a:path>
            </a:pathLst>
          </a:cu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l"/>
            <a:endParaRPr lang="en-US" b="0">
              <a:solidFill>
                <a:srgbClr val="000000"/>
              </a:solidFill>
              <a:latin typeface="Times New Roman" charset="0"/>
              <a:cs typeface="+mn-cs"/>
            </a:endParaRPr>
          </a:p>
        </p:txBody>
      </p:sp>
    </p:spTree>
    <p:extLst>
      <p:ext uri="{BB962C8B-B14F-4D97-AF65-F5344CB8AC3E}">
        <p14:creationId xmlns:p14="http://schemas.microsoft.com/office/powerpoint/2010/main" val="44686191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0" fill="hold" grpId="0" nodeType="clickEffect">
                                  <p:stCondLst>
                                    <p:cond delay="0"/>
                                  </p:stCondLst>
                                  <p:childTnLst>
                                    <p:set>
                                      <p:cBhvr>
                                        <p:cTn id="6" dur="1" fill="hold">
                                          <p:stCondLst>
                                            <p:cond delay="499"/>
                                          </p:stCondLst>
                                        </p:cTn>
                                        <p:tgtEl>
                                          <p:spTgt spid="34714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22" presetClass="entr" presetSubtype="1" fill="hold" grpId="0" nodeType="clickEffect">
                                  <p:stCondLst>
                                    <p:cond delay="0"/>
                                  </p:stCondLst>
                                  <p:childTnLst>
                                    <p:set>
                                      <p:cBhvr>
                                        <p:cTn id="10" dur="1" fill="hold">
                                          <p:stCondLst>
                                            <p:cond delay="0"/>
                                          </p:stCondLst>
                                        </p:cTn>
                                        <p:tgtEl>
                                          <p:spTgt spid="347144"/>
                                        </p:tgtEl>
                                        <p:attrNameLst>
                                          <p:attrName>style.visibility</p:attrName>
                                        </p:attrNameLst>
                                      </p:cBhvr>
                                      <p:to>
                                        <p:strVal val="visible"/>
                                      </p:to>
                                    </p:set>
                                    <p:animEffect transition="in" filter="wipe(up)">
                                      <p:cBhvr>
                                        <p:cTn id="11" dur="500"/>
                                        <p:tgtEl>
                                          <p:spTgt spid="347144"/>
                                        </p:tgtEl>
                                      </p:cBhvr>
                                    </p:animEffect>
                                  </p:childTnLst>
                                </p:cTn>
                              </p:par>
                            </p:childTnLst>
                          </p:cTn>
                        </p:par>
                        <p:par>
                          <p:cTn id="12" fill="hold" nodeType="afterGroup">
                            <p:stCondLst>
                              <p:cond delay="500"/>
                            </p:stCondLst>
                            <p:childTnLst>
                              <p:par>
                                <p:cTn id="13" presetID="1" presetClass="entr" presetSubtype="0" fill="hold" grpId="0" nodeType="afterEffect">
                                  <p:stCondLst>
                                    <p:cond delay="0"/>
                                  </p:stCondLst>
                                  <p:childTnLst>
                                    <p:set>
                                      <p:cBhvr>
                                        <p:cTn id="14" dur="1" fill="hold">
                                          <p:stCondLst>
                                            <p:cond delay="499"/>
                                          </p:stCondLst>
                                        </p:cTn>
                                        <p:tgtEl>
                                          <p:spTgt spid="34714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347145"/>
                                        </p:tgtEl>
                                        <p:attrNameLst>
                                          <p:attrName>style.visibility</p:attrName>
                                        </p:attrNameLst>
                                      </p:cBhvr>
                                      <p:to>
                                        <p:strVal val="visible"/>
                                      </p:to>
                                    </p:set>
                                    <p:animEffect transition="in" filter="wipe(up)">
                                      <p:cBhvr>
                                        <p:cTn id="19" dur="500"/>
                                        <p:tgtEl>
                                          <p:spTgt spid="347145"/>
                                        </p:tgtEl>
                                      </p:cBhvr>
                                    </p:animEffect>
                                  </p:childTnLst>
                                </p:cTn>
                              </p:par>
                            </p:childTnLst>
                          </p:cTn>
                        </p:par>
                        <p:par>
                          <p:cTn id="20" fill="hold" nodeType="afterGroup">
                            <p:stCondLst>
                              <p:cond delay="500"/>
                            </p:stCondLst>
                            <p:childTnLst>
                              <p:par>
                                <p:cTn id="21" presetID="1" presetClass="entr" presetSubtype="0" fill="hold" grpId="0" nodeType="afterEffect">
                                  <p:stCondLst>
                                    <p:cond delay="0"/>
                                  </p:stCondLst>
                                  <p:childTnLst>
                                    <p:set>
                                      <p:cBhvr>
                                        <p:cTn id="22" dur="1" fill="hold">
                                          <p:stCondLst>
                                            <p:cond delay="499"/>
                                          </p:stCondLst>
                                        </p:cTn>
                                        <p:tgtEl>
                                          <p:spTgt spid="3471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7141" grpId="0" animBg="1" autoUpdateAnimBg="0"/>
      <p:bldP spid="347142" grpId="0" animBg="1" autoUpdateAnimBg="0"/>
      <p:bldP spid="347143" grpId="0" animBg="1"/>
      <p:bldP spid="347144" grpId="0" animBg="1"/>
      <p:bldP spid="34714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282" name="Rectangle 2"/>
          <p:cNvSpPr>
            <a:spLocks noGrp="1" noChangeArrowheads="1"/>
          </p:cNvSpPr>
          <p:nvPr>
            <p:ph type="ctrTitle"/>
          </p:nvPr>
        </p:nvSpPr>
        <p:spPr>
          <a:xfrm>
            <a:off x="1907704" y="1124744"/>
            <a:ext cx="5616624" cy="5184576"/>
          </a:xfrm>
        </p:spPr>
        <p:txBody>
          <a:bodyPr/>
          <a:lstStyle/>
          <a:p>
            <a:r>
              <a:rPr lang="en-US" altLang="ja-JP" sz="5400" b="1" dirty="0"/>
              <a:t>"</a:t>
            </a:r>
            <a:r>
              <a:rPr lang="en-US" sz="5400" b="1" dirty="0"/>
              <a:t>Do you not know that saints will judge the world?</a:t>
            </a:r>
            <a:r>
              <a:rPr lang="en-US" altLang="ja-JP" sz="5400" b="1" dirty="0"/>
              <a:t>"</a:t>
            </a:r>
            <a:br>
              <a:rPr lang="en-US" sz="5400" b="1" dirty="0"/>
            </a:br>
            <a:r>
              <a:rPr lang="en-US" sz="5400" b="1" dirty="0"/>
              <a:t>(6:2a)</a:t>
            </a:r>
          </a:p>
        </p:txBody>
      </p:sp>
    </p:spTree>
    <p:extLst>
      <p:ext uri="{BB962C8B-B14F-4D97-AF65-F5344CB8AC3E}">
        <p14:creationId xmlns:p14="http://schemas.microsoft.com/office/powerpoint/2010/main" val="299882885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5026" name="Picture 2" descr="supreme_decision_qx_m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extLst>
            <a:ext uri="{909E8E84-426E-40dd-AFC4-6F175D3DCCD1}">
              <a14:hiddenFill xmlns:a14="http://schemas.microsoft.com/office/drawing/2010/main" xmlns="">
                <a:solidFill>
                  <a:srgbClr val="FFFFFF"/>
                </a:solidFill>
              </a14:hiddenFill>
            </a:ext>
          </a:extLst>
        </p:spPr>
      </p:pic>
      <p:sp>
        <p:nvSpPr>
          <p:cNvPr id="385027" name="Rectangle 3"/>
          <p:cNvSpPr>
            <a:spLocks noGrp="1" noChangeArrowheads="1"/>
          </p:cNvSpPr>
          <p:nvPr>
            <p:ph type="ctrTitle"/>
          </p:nvPr>
        </p:nvSpPr>
        <p:spPr>
          <a:xfrm>
            <a:off x="0" y="3352800"/>
            <a:ext cx="9144000" cy="3276600"/>
          </a:xfrm>
          <a:noFill/>
          <a:effectLst>
            <a:outerShdw blurRad="63500" dist="107763" dir="8100000" algn="ctr" rotWithShape="0">
              <a:schemeClr val="tx2">
                <a:alpha val="74998"/>
              </a:schemeClr>
            </a:outerShdw>
          </a:effectLst>
        </p:spPr>
        <p:txBody>
          <a:bodyPr/>
          <a:lstStyle/>
          <a:p>
            <a:r>
              <a:rPr lang="en-US" b="1" dirty="0">
                <a:solidFill>
                  <a:schemeClr val="bg1"/>
                </a:solidFill>
              </a:rPr>
              <a:t>Disputes between </a:t>
            </a:r>
            <a:r>
              <a:rPr lang="en-US" b="1" dirty="0">
                <a:solidFill>
                  <a:srgbClr val="FFFF00"/>
                </a:solidFill>
              </a:rPr>
              <a:t>believers</a:t>
            </a:r>
            <a:r>
              <a:rPr lang="en-US" b="1" dirty="0">
                <a:solidFill>
                  <a:schemeClr val="bg1"/>
                </a:solidFill>
              </a:rPr>
              <a:t> must be solved by believers </a:t>
            </a:r>
            <a:br>
              <a:rPr lang="en-US" b="1" dirty="0">
                <a:solidFill>
                  <a:schemeClr val="bg1"/>
                </a:solidFill>
              </a:rPr>
            </a:br>
            <a:r>
              <a:rPr lang="en-US" b="1" dirty="0">
                <a:solidFill>
                  <a:schemeClr val="bg1"/>
                </a:solidFill>
              </a:rPr>
              <a:t>(Main Idea of 1 Cor. 6)</a:t>
            </a:r>
            <a:endParaRPr lang="en-US" sz="4000" dirty="0">
              <a:solidFill>
                <a:schemeClr val="bg1"/>
              </a:solidFill>
            </a:endParaRPr>
          </a:p>
        </p:txBody>
      </p:sp>
    </p:spTree>
    <p:extLst>
      <p:ext uri="{BB962C8B-B14F-4D97-AF65-F5344CB8AC3E}">
        <p14:creationId xmlns:p14="http://schemas.microsoft.com/office/powerpoint/2010/main" val="245842716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4" name="Rectangle 2"/>
          <p:cNvSpPr>
            <a:spLocks noGrp="1"/>
          </p:cNvSpPr>
          <p:nvPr>
            <p:ph type="title" idx="4294967295"/>
          </p:nvPr>
        </p:nvSpPr>
        <p:spPr bwMode="auto">
          <a:xfrm>
            <a:off x="3581400" y="609600"/>
            <a:ext cx="4419600" cy="1935163"/>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91440" tIns="45720" rIns="91440" bIns="45720" numCol="1" anchorCtr="0" compatLnSpc="1">
            <a:prstTxWarp prst="textNoShape">
              <a:avLst/>
            </a:prstTxWarp>
            <a:normAutofit/>
          </a:bodyPr>
          <a:lstStyle/>
          <a:p>
            <a:r>
              <a:rPr lang="en-US" sz="6000" dirty="0">
                <a:ln>
                  <a:noFill/>
                </a:ln>
                <a:solidFill>
                  <a:schemeClr val="tx1"/>
                </a:solidFill>
                <a:effectLst/>
                <a:latin typeface="Lucida Sans" charset="0"/>
              </a:rPr>
              <a:t>Church Covenant</a:t>
            </a:r>
          </a:p>
        </p:txBody>
      </p:sp>
      <p:sp>
        <p:nvSpPr>
          <p:cNvPr id="387075" name="Text Box 3"/>
          <p:cNvSpPr txBox="1">
            <a:spLocks noChangeArrowheads="1"/>
          </p:cNvSpPr>
          <p:nvPr/>
        </p:nvSpPr>
        <p:spPr bwMode="auto">
          <a:xfrm>
            <a:off x="-540568" y="3406329"/>
            <a:ext cx="9499848" cy="286232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lvl="2" algn="just" eaLnBrk="0" hangingPunct="0"/>
            <a:r>
              <a:rPr lang="en-US" sz="3600" b="0" dirty="0">
                <a:solidFill>
                  <a:prstClr val="white"/>
                </a:solidFill>
                <a:cs typeface="+mn-cs"/>
              </a:rPr>
              <a:t>As members of one body, we pledge to:</a:t>
            </a:r>
          </a:p>
          <a:p>
            <a:pPr lvl="2" algn="just" eaLnBrk="0" hangingPunct="0"/>
            <a:endParaRPr lang="en-US" sz="3600" b="0" dirty="0">
              <a:solidFill>
                <a:prstClr val="white"/>
              </a:solidFill>
              <a:cs typeface="+mn-cs"/>
            </a:endParaRPr>
          </a:p>
          <a:p>
            <a:pPr lvl="2" algn="just" eaLnBrk="0" hangingPunct="0"/>
            <a:r>
              <a:rPr lang="en-US" sz="3600" b="0" dirty="0">
                <a:solidFill>
                  <a:prstClr val="white"/>
                </a:solidFill>
                <a:cs typeface="+mn-cs"/>
              </a:rPr>
              <a:t>(xiv) resolve all conflicts with arbitration only among believers without recourse to the secular courts</a:t>
            </a:r>
          </a:p>
        </p:txBody>
      </p:sp>
      <p:pic>
        <p:nvPicPr>
          <p:cNvPr id="387077" name="Picture 5" descr="Crossroads-Logo-Whit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066800" y="152400"/>
            <a:ext cx="2249488" cy="28956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62293397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4929" y="40667"/>
            <a:ext cx="5747657" cy="6942831"/>
          </a:xfrm>
          <a:effectLst>
            <a:outerShdw blurRad="63500" dist="35921" dir="2700000" algn="ctr" rotWithShape="0">
              <a:schemeClr val="tx2">
                <a:alpha val="74998"/>
              </a:schemeClr>
            </a:outerShdw>
          </a:effectLst>
        </p:spPr>
        <p:txBody>
          <a:bodyPr anchor="t"/>
          <a:lstStyle/>
          <a:p>
            <a:pPr>
              <a:defRPr/>
            </a:pP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Do you not know that your body is a temple of the Holy Spirit, who is in you, whom you have received from God? You are not your own;  </a:t>
            </a:r>
            <a:r>
              <a:rPr lang="en-US" sz="3600" b="1" baseline="30000" dirty="0">
                <a:effectLst>
                  <a:glow rad="127000">
                    <a:schemeClr val="tx1"/>
                  </a:glow>
                </a:effectLst>
                <a:latin typeface="Arial" charset="0"/>
                <a:ea typeface="ＭＳ Ｐゴシック" charset="0"/>
                <a:cs typeface="ＭＳ Ｐゴシック" charset="0"/>
              </a:rPr>
              <a:t>20</a:t>
            </a:r>
            <a:r>
              <a:rPr lang="en-US" sz="3600" b="1" dirty="0">
                <a:effectLst>
                  <a:glow rad="127000">
                    <a:schemeClr val="tx1"/>
                  </a:glow>
                </a:effectLst>
                <a:latin typeface="Arial" charset="0"/>
                <a:ea typeface="ＭＳ Ｐゴシック" charset="0"/>
                <a:cs typeface="ＭＳ Ｐゴシック" charset="0"/>
              </a:rPr>
              <a:t>you were bought at a price. Therefore honor God with your body</a:t>
            </a:r>
            <a:r>
              <a:rPr lang="ru-RU" sz="3600" b="1" dirty="0">
                <a:effectLst>
                  <a:glow rad="127000">
                    <a:schemeClr val="tx1"/>
                  </a:glow>
                </a:effectLst>
                <a:latin typeface="Arial" charset="0"/>
                <a:ea typeface="ＭＳ Ｐゴシック" charset="0"/>
                <a:cs typeface="ＭＳ Ｐゴシック" charset="0"/>
              </a:rPr>
              <a:t>"</a:t>
            </a:r>
            <a:r>
              <a:rPr lang="en-US" sz="3600" b="1" dirty="0">
                <a:effectLst>
                  <a:glow rad="127000">
                    <a:schemeClr val="tx1"/>
                  </a:glow>
                </a:effectLst>
                <a:latin typeface="Arial" charset="0"/>
                <a:ea typeface="ＭＳ Ｐゴシック" charset="0"/>
                <a:cs typeface="ＭＳ Ｐゴシック" charset="0"/>
              </a:rPr>
              <a:t> </a:t>
            </a:r>
            <a:br>
              <a:rPr lang="en-US" sz="3600" b="1" dirty="0">
                <a:effectLst>
                  <a:glow rad="127000">
                    <a:schemeClr val="tx1"/>
                  </a:glow>
                </a:effectLst>
                <a:latin typeface="Arial" charset="0"/>
                <a:ea typeface="ＭＳ Ｐゴシック" charset="0"/>
                <a:cs typeface="ＭＳ Ｐゴシック" charset="0"/>
              </a:rPr>
            </a:br>
            <a:r>
              <a:rPr lang="en-US" sz="3600" b="1" dirty="0">
                <a:effectLst>
                  <a:glow rad="127000">
                    <a:schemeClr val="tx1"/>
                  </a:glow>
                </a:effectLst>
                <a:latin typeface="Arial" charset="0"/>
                <a:ea typeface="ＭＳ Ｐゴシック" charset="0"/>
                <a:cs typeface="ＭＳ Ｐゴシック" charset="0"/>
              </a:rPr>
              <a:t>(1 Cor 6:19-20 </a:t>
            </a:r>
            <a:r>
              <a:rPr lang="en-US" sz="3200" b="1" dirty="0">
                <a:effectLst>
                  <a:glow rad="127000">
                    <a:schemeClr val="tx1"/>
                  </a:glow>
                </a:effectLst>
                <a:latin typeface="Arial" charset="0"/>
                <a:ea typeface="ＭＳ Ｐゴシック" charset="0"/>
                <a:cs typeface="ＭＳ Ｐゴシック" charset="0"/>
              </a:rPr>
              <a:t>NIV</a:t>
            </a:r>
            <a:r>
              <a:rPr lang="en-US" sz="3600" b="1" dirty="0">
                <a:effectLst>
                  <a:glow rad="127000">
                    <a:schemeClr val="tx1"/>
                  </a:glow>
                </a:effectLst>
                <a:latin typeface="Arial" charset="0"/>
                <a:ea typeface="ＭＳ Ｐゴシック" charset="0"/>
                <a:cs typeface="ＭＳ Ｐゴシック" charset="0"/>
              </a:rPr>
              <a:t>).</a:t>
            </a:r>
          </a:p>
        </p:txBody>
      </p:sp>
      <p:pic>
        <p:nvPicPr>
          <p:cNvPr id="7170" name="Picture 2" descr="Image result for Do you not know that your body is a temple of the Holy Spirit, who is in you, whom you have received from God? You are not your own;  20 you were bought at a price. Therefore honor God with your body.">
            <a:extLst>
              <a:ext uri="{FF2B5EF4-FFF2-40B4-BE49-F238E27FC236}">
                <a16:creationId xmlns:a16="http://schemas.microsoft.com/office/drawing/2014/main" id="{E137785E-F2D0-D240-8113-FC86E03706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098" r="53384"/>
          <a:stretch/>
        </p:blipFill>
        <p:spPr bwMode="auto">
          <a:xfrm>
            <a:off x="5752587" y="11199"/>
            <a:ext cx="3396343"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4735629"/>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https://notedcareers.com.au/wp-content/uploads/standing-out.jpg">
            <a:extLst>
              <a:ext uri="{FF2B5EF4-FFF2-40B4-BE49-F238E27FC236}">
                <a16:creationId xmlns:a16="http://schemas.microsoft.com/office/drawing/2014/main" id="{7E44B806-101F-6E4E-8D46-8449732B04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689"/>
          <a:stretch/>
        </p:blipFill>
        <p:spPr bwMode="auto">
          <a:xfrm>
            <a:off x="0" y="507140"/>
            <a:ext cx="9144000" cy="5874188"/>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0" y="49785"/>
            <a:ext cx="5220072" cy="426887"/>
          </a:xfrm>
          <a:effectLst>
            <a:outerShdw blurRad="63500" dist="35921" dir="2700000" algn="ctr" rotWithShape="0">
              <a:schemeClr val="tx2">
                <a:alpha val="74998"/>
              </a:schemeClr>
            </a:outerShdw>
          </a:effectLst>
        </p:spPr>
        <p:txBody>
          <a:bodyPr anchor="ctr"/>
          <a:lstStyle/>
          <a:p>
            <a:pPr algn="l">
              <a:defRPr/>
            </a:pPr>
            <a:r>
              <a:rPr lang="en-US" sz="3200" b="1" i="1" dirty="0">
                <a:effectLst>
                  <a:glow rad="127000">
                    <a:schemeClr val="tx1"/>
                  </a:glow>
                </a:effectLst>
                <a:latin typeface="Arial" charset="0"/>
                <a:ea typeface="ＭＳ Ｐゴシック" charset="0"/>
                <a:cs typeface="ＭＳ Ｐゴシック" charset="0"/>
              </a:rPr>
              <a:t>How should we…</a:t>
            </a:r>
          </a:p>
        </p:txBody>
      </p:sp>
      <p:sp>
        <p:nvSpPr>
          <p:cNvPr id="4" name="Rectangle 2">
            <a:extLst>
              <a:ext uri="{FF2B5EF4-FFF2-40B4-BE49-F238E27FC236}">
                <a16:creationId xmlns:a16="http://schemas.microsoft.com/office/drawing/2014/main" id="{B33A0B84-3A7C-DD46-AABB-D3E788989778}"/>
              </a:ext>
            </a:extLst>
          </p:cNvPr>
          <p:cNvSpPr txBox="1">
            <a:spLocks noChangeArrowheads="1"/>
          </p:cNvSpPr>
          <p:nvPr/>
        </p:nvSpPr>
        <p:spPr bwMode="auto">
          <a:xfrm>
            <a:off x="2056234" y="2152268"/>
            <a:ext cx="474801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48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48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DIFFERENT</a:t>
            </a:r>
          </a:p>
        </p:txBody>
      </p:sp>
      <p:sp>
        <p:nvSpPr>
          <p:cNvPr id="6" name="Rectangle 2">
            <a:extLst>
              <a:ext uri="{FF2B5EF4-FFF2-40B4-BE49-F238E27FC236}">
                <a16:creationId xmlns:a16="http://schemas.microsoft.com/office/drawing/2014/main" id="{C91B329B-10E4-3B49-8644-55EB6192D550}"/>
              </a:ext>
            </a:extLst>
          </p:cNvPr>
          <p:cNvSpPr txBox="1">
            <a:spLocks noChangeArrowheads="1"/>
          </p:cNvSpPr>
          <p:nvPr/>
        </p:nvSpPr>
        <p:spPr bwMode="auto">
          <a:xfrm>
            <a:off x="2843808" y="6296857"/>
            <a:ext cx="6181824" cy="57338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3200" b="1" i="1"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…from unbelievers?</a:t>
            </a:r>
          </a:p>
        </p:txBody>
      </p:sp>
      <p:sp>
        <p:nvSpPr>
          <p:cNvPr id="7" name="Rectangle 2">
            <a:extLst>
              <a:ext uri="{FF2B5EF4-FFF2-40B4-BE49-F238E27FC236}">
                <a16:creationId xmlns:a16="http://schemas.microsoft.com/office/drawing/2014/main" id="{B44D5CD2-B388-0D46-8D40-7AEA3E0220F4}"/>
              </a:ext>
            </a:extLst>
          </p:cNvPr>
          <p:cNvSpPr txBox="1">
            <a:spLocks noChangeArrowheads="1"/>
          </p:cNvSpPr>
          <p:nvPr/>
        </p:nvSpPr>
        <p:spPr bwMode="auto">
          <a:xfrm>
            <a:off x="-1" y="786130"/>
            <a:ext cx="3008337"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UNITED</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(1–4)</a:t>
            </a:r>
          </a:p>
        </p:txBody>
      </p:sp>
      <p:sp>
        <p:nvSpPr>
          <p:cNvPr id="2" name="Down Arrow 1">
            <a:extLst>
              <a:ext uri="{FF2B5EF4-FFF2-40B4-BE49-F238E27FC236}">
                <a16:creationId xmlns:a16="http://schemas.microsoft.com/office/drawing/2014/main" id="{497D00CE-964C-EE41-A53C-3F427AFBA0FE}"/>
              </a:ext>
            </a:extLst>
          </p:cNvPr>
          <p:cNvSpPr/>
          <p:nvPr/>
        </p:nvSpPr>
        <p:spPr bwMode="auto">
          <a:xfrm rot="7630003">
            <a:off x="2414894" y="196587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9" name="Rectangle 2">
            <a:extLst>
              <a:ext uri="{FF2B5EF4-FFF2-40B4-BE49-F238E27FC236}">
                <a16:creationId xmlns:a16="http://schemas.microsoft.com/office/drawing/2014/main" id="{026EBFA3-B6F4-5E44-A44A-A8DB2F598772}"/>
              </a:ext>
            </a:extLst>
          </p:cNvPr>
          <p:cNvSpPr txBox="1">
            <a:spLocks noChangeArrowheads="1"/>
          </p:cNvSpPr>
          <p:nvPr/>
        </p:nvSpPr>
        <p:spPr bwMode="auto">
          <a:xfrm>
            <a:off x="5724130" y="786130"/>
            <a:ext cx="3419870"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MORAL</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(5–6)</a:t>
            </a:r>
          </a:p>
        </p:txBody>
      </p:sp>
      <p:sp>
        <p:nvSpPr>
          <p:cNvPr id="10" name="Down Arrow 9">
            <a:extLst>
              <a:ext uri="{FF2B5EF4-FFF2-40B4-BE49-F238E27FC236}">
                <a16:creationId xmlns:a16="http://schemas.microsoft.com/office/drawing/2014/main" id="{05B85287-23FD-A347-9DB6-80B1D4015076}"/>
              </a:ext>
            </a:extLst>
          </p:cNvPr>
          <p:cNvSpPr/>
          <p:nvPr/>
        </p:nvSpPr>
        <p:spPr bwMode="auto">
          <a:xfrm rot="13648222">
            <a:off x="5656430" y="1960725"/>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1" name="Rectangle 2">
            <a:extLst>
              <a:ext uri="{FF2B5EF4-FFF2-40B4-BE49-F238E27FC236}">
                <a16:creationId xmlns:a16="http://schemas.microsoft.com/office/drawing/2014/main" id="{68414B0D-090C-0040-A9D2-47D26B6FA86E}"/>
              </a:ext>
            </a:extLst>
          </p:cNvPr>
          <p:cNvSpPr txBox="1">
            <a:spLocks noChangeArrowheads="1"/>
          </p:cNvSpPr>
          <p:nvPr/>
        </p:nvSpPr>
        <p:spPr bwMode="auto">
          <a:xfrm>
            <a:off x="1979712" y="4587488"/>
            <a:ext cx="4896544" cy="1721832"/>
          </a:xfrm>
          <a:prstGeom prst="rect">
            <a:avLst/>
          </a:prstGeom>
          <a:noFill/>
          <a:ln>
            <a:noFill/>
          </a:ln>
          <a:effectLst>
            <a:outerShdw blurRad="63500" dist="35921" dir="2700000" algn="ctr" rotWithShape="0">
              <a:schemeClr val="tx2">
                <a:alpha val="74998"/>
              </a:schemeClr>
            </a:outerShdw>
          </a:effec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BE </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00"/>
                </a:solidFill>
                <a:effectLst>
                  <a:glow rad="127000">
                    <a:srgbClr val="000000"/>
                  </a:glow>
                </a:effectLst>
                <a:uLnTx/>
                <a:uFillTx/>
                <a:latin typeface="Arial" charset="0"/>
                <a:ea typeface="ＭＳ Ｐゴシック" charset="0"/>
                <a:cs typeface="ＭＳ Ｐゴシック" charset="0"/>
              </a:rPr>
              <a:t>SELFLESS</a:t>
            </a:r>
            <a:b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br>
            <a:r>
              <a:rPr kumimoji="0" lang="en-US" sz="3600" b="1" i="0" u="none" strike="noStrike" kern="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(7–16)</a:t>
            </a:r>
          </a:p>
        </p:txBody>
      </p:sp>
      <p:sp>
        <p:nvSpPr>
          <p:cNvPr id="12" name="Down Arrow 11">
            <a:extLst>
              <a:ext uri="{FF2B5EF4-FFF2-40B4-BE49-F238E27FC236}">
                <a16:creationId xmlns:a16="http://schemas.microsoft.com/office/drawing/2014/main" id="{ADCA541C-A88C-6145-B6FB-D4D668ADCDBB}"/>
              </a:ext>
            </a:extLst>
          </p:cNvPr>
          <p:cNvSpPr/>
          <p:nvPr/>
        </p:nvSpPr>
        <p:spPr bwMode="auto">
          <a:xfrm>
            <a:off x="3962189" y="3960653"/>
            <a:ext cx="936104" cy="637883"/>
          </a:xfrm>
          <a:prstGeom prst="down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
        <p:nvSpPr>
          <p:cNvPr id="13" name="Rectangle 2">
            <a:extLst>
              <a:ext uri="{FF2B5EF4-FFF2-40B4-BE49-F238E27FC236}">
                <a16:creationId xmlns:a16="http://schemas.microsoft.com/office/drawing/2014/main" id="{4C6900FF-4A2F-AA4D-A602-5E82D3DB91F6}"/>
              </a:ext>
            </a:extLst>
          </p:cNvPr>
          <p:cNvSpPr txBox="1">
            <a:spLocks noChangeArrowheads="1"/>
          </p:cNvSpPr>
          <p:nvPr/>
        </p:nvSpPr>
        <p:spPr bwMode="auto">
          <a:xfrm>
            <a:off x="5573055" y="5448404"/>
            <a:ext cx="3443133" cy="90977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r" defTabSz="4572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FFFFFF"/>
                </a:solidFill>
                <a:effectLst>
                  <a:glow rad="127000">
                    <a:srgbClr val="000000"/>
                  </a:glow>
                </a:effectLst>
                <a:uLnTx/>
                <a:uFillTx/>
                <a:latin typeface="Arial" charset="0"/>
                <a:ea typeface="ＭＳ Ｐゴシック" charset="0"/>
                <a:cs typeface="ＭＳ Ｐゴシック" charset="0"/>
              </a:rPr>
              <a:t>1 Corinthians</a:t>
            </a:r>
          </a:p>
        </p:txBody>
      </p:sp>
    </p:spTree>
    <p:extLst>
      <p:ext uri="{BB962C8B-B14F-4D97-AF65-F5344CB8AC3E}">
        <p14:creationId xmlns:p14="http://schemas.microsoft.com/office/powerpoint/2010/main" val="122143483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wipe(down)">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down)">
                                      <p:cBhvr>
                                        <p:cTn id="19" dur="500"/>
                                        <p:tgtEl>
                                          <p:spTgt spid="10"/>
                                        </p:tgtEl>
                                      </p:cBhvr>
                                    </p:animEffect>
                                  </p:childTnLst>
                                </p:cTn>
                              </p:par>
                              <p:par>
                                <p:cTn id="20" presetID="22" presetClass="entr" presetSubtype="4"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par>
                                <p:cTn id="28" presetID="22" presetClass="entr" presetSubtype="1"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2" grpId="0" animBg="1"/>
      <p:bldP spid="9" grpId="0"/>
      <p:bldP spid="10" grpId="0" animBg="1"/>
      <p:bldP spid="11" grpId="0"/>
      <p:bldP spid="12" grpId="0" animBg="1"/>
      <p:bldP spid="1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0"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278531"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7</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39138" name="Rectangle 2"/>
          <p:cNvSpPr>
            <a:spLocks noGrp="1" noChangeArrowheads="1"/>
          </p:cNvSpPr>
          <p:nvPr>
            <p:ph type="ctrTitle"/>
          </p:nvPr>
        </p:nvSpPr>
        <p:spPr>
          <a:xfrm>
            <a:off x="5148263" y="773113"/>
            <a:ext cx="3960812" cy="2800350"/>
          </a:xfrm>
        </p:spPr>
        <p:txBody>
          <a:bodyPr/>
          <a:lstStyle/>
          <a:p>
            <a:pPr eaLnBrk="1" hangingPunct="1">
              <a:defRPr/>
            </a:pPr>
            <a:r>
              <a:rPr lang="en-US" sz="6600" b="1" dirty="0">
                <a:cs typeface="+mj-cs"/>
              </a:rPr>
              <a:t>Are you content?</a:t>
            </a:r>
            <a:endParaRPr lang="en-US" sz="6000" dirty="0">
              <a:solidFill>
                <a:schemeClr val="bg1"/>
              </a:solidFill>
              <a:cs typeface="+mj-cs"/>
            </a:endParaRPr>
          </a:p>
        </p:txBody>
      </p:sp>
      <p:pic>
        <p:nvPicPr>
          <p:cNvPr id="120834" name="Picture 3" descr="contentlr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6513" y="-14288"/>
            <a:ext cx="5292726" cy="69723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70106523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81" name="Picture 2" descr="ws369 mountain sea sky"/>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487299" name="Text Box 3"/>
          <p:cNvSpPr txBox="1">
            <a:spLocks noChangeArrowheads="1"/>
          </p:cNvSpPr>
          <p:nvPr/>
        </p:nvSpPr>
        <p:spPr bwMode="auto">
          <a:xfrm>
            <a:off x="0" y="4572000"/>
            <a:ext cx="9144000" cy="2286000"/>
          </a:xfrm>
          <a:prstGeom prst="rect">
            <a:avLst/>
          </a:prstGeom>
          <a:solidFill>
            <a:schemeClr val="tx1">
              <a:alpha val="3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457200" rIns="457200"/>
          <a:lstStyle/>
          <a:p>
            <a:pPr lvl="1" algn="l">
              <a:spcBef>
                <a:spcPct val="20000"/>
              </a:spcBef>
              <a:defRPr/>
            </a:pPr>
            <a:r>
              <a:rPr lang="en-US" sz="3600">
                <a:solidFill>
                  <a:srgbClr val="FFFFFF"/>
                </a:solidFill>
                <a:cs typeface="Arial" charset="0"/>
              </a:rPr>
              <a:t>• marital state?</a:t>
            </a:r>
          </a:p>
          <a:p>
            <a:pPr lvl="1" algn="l">
              <a:spcBef>
                <a:spcPct val="20000"/>
              </a:spcBef>
              <a:defRPr/>
            </a:pPr>
            <a:r>
              <a:rPr lang="en-US" sz="3600">
                <a:solidFill>
                  <a:srgbClr val="FFFFFF"/>
                </a:solidFill>
                <a:cs typeface="Arial" charset="0"/>
              </a:rPr>
              <a:t>• body (physical appearance)?</a:t>
            </a:r>
          </a:p>
          <a:p>
            <a:pPr lvl="1" algn="l">
              <a:spcBef>
                <a:spcPct val="20000"/>
              </a:spcBef>
              <a:defRPr/>
            </a:pPr>
            <a:r>
              <a:rPr lang="en-US" sz="3600">
                <a:solidFill>
                  <a:srgbClr val="FFFFFF"/>
                </a:solidFill>
                <a:cs typeface="Arial" charset="0"/>
              </a:rPr>
              <a:t>• job (social standing)?</a:t>
            </a:r>
            <a:endParaRPr lang="en-US" altLang="zh-CN" sz="3600" b="0">
              <a:solidFill>
                <a:srgbClr val="FFFFFF"/>
              </a:solidFill>
              <a:cs typeface="Arial" charset="0"/>
            </a:endParaRPr>
          </a:p>
        </p:txBody>
      </p:sp>
      <p:sp>
        <p:nvSpPr>
          <p:cNvPr id="2487301" name="Rectangle 5"/>
          <p:cNvSpPr>
            <a:spLocks noGrp="1" noChangeArrowheads="1"/>
          </p:cNvSpPr>
          <p:nvPr>
            <p:ph type="ctrTitle"/>
          </p:nvPr>
        </p:nvSpPr>
        <p:spPr>
          <a:xfrm>
            <a:off x="685800" y="3276600"/>
            <a:ext cx="7772400" cy="1143000"/>
          </a:xfrm>
          <a:effectLst>
            <a:outerShdw blurRad="63500" dist="35921" dir="2700000" algn="ctr" rotWithShape="0">
              <a:schemeClr val="tx1">
                <a:alpha val="74998"/>
              </a:schemeClr>
            </a:outerShdw>
          </a:effectLst>
        </p:spPr>
        <p:txBody>
          <a:bodyPr/>
          <a:lstStyle/>
          <a:p>
            <a:pPr algn="l" eaLnBrk="1" hangingPunct="1">
              <a:defRPr/>
            </a:pPr>
            <a:r>
              <a:rPr lang="en-US" sz="4800" b="1">
                <a:solidFill>
                  <a:schemeClr val="bg1"/>
                </a:solidFill>
                <a:cs typeface="+mj-cs"/>
              </a:rPr>
              <a:t>Why should you be </a:t>
            </a:r>
            <a:r>
              <a:rPr lang="en-US" sz="4800" b="1">
                <a:solidFill>
                  <a:srgbClr val="FFF614"/>
                </a:solidFill>
                <a:cs typeface="+mj-cs"/>
              </a:rPr>
              <a:t>content</a:t>
            </a:r>
            <a:r>
              <a:rPr lang="en-US" sz="4800" b="1">
                <a:solidFill>
                  <a:schemeClr val="bg1"/>
                </a:solidFill>
                <a:cs typeface="+mj-cs"/>
              </a:rPr>
              <a:t> with your…?</a:t>
            </a:r>
          </a:p>
        </p:txBody>
      </p:sp>
    </p:spTree>
    <p:extLst>
      <p:ext uri="{BB962C8B-B14F-4D97-AF65-F5344CB8AC3E}">
        <p14:creationId xmlns:p14="http://schemas.microsoft.com/office/powerpoint/2010/main" val="42254681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487299"/>
                                        </p:tgtEl>
                                        <p:attrNameLst>
                                          <p:attrName>style.visibility</p:attrName>
                                        </p:attrNameLst>
                                      </p:cBhvr>
                                      <p:to>
                                        <p:strVal val="visible"/>
                                      </p:to>
                                    </p:set>
                                    <p:animEffect transition="in" filter="fade">
                                      <p:cBhvr>
                                        <p:cTn id="7" dur="500"/>
                                        <p:tgtEl>
                                          <p:spTgt spid="24872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87299" grpId="0" animBg="1"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829727"/>
          </a:xfrm>
          <a:effectLst>
            <a:outerShdw blurRad="63500" dist="35921" dir="2700000" algn="ctr" rotWithShape="0">
              <a:schemeClr val="tx2">
                <a:alpha val="74998"/>
              </a:schemeClr>
            </a:outerShdw>
          </a:effectLst>
        </p:spPr>
        <p:txBody>
          <a:bodyPr anchor="ctr"/>
          <a:lstStyle/>
          <a:p>
            <a:pPr>
              <a:defRPr/>
            </a:pPr>
            <a:r>
              <a:rPr lang="en-US" sz="3600" b="1" dirty="0">
                <a:effectLst>
                  <a:glow rad="127000">
                    <a:schemeClr val="tx1"/>
                  </a:glow>
                </a:effectLst>
                <a:latin typeface="Arial" charset="0"/>
                <a:ea typeface="ＭＳ Ｐゴシック" charset="0"/>
                <a:cs typeface="ＭＳ Ｐゴシック" charset="0"/>
              </a:rPr>
              <a:t>“Different” in this book means better.</a:t>
            </a:r>
          </a:p>
        </p:txBody>
      </p:sp>
      <p:pic>
        <p:nvPicPr>
          <p:cNvPr id="16386" name="Picture 2" descr="http://www.betterphotography.in/wp-content/contest_uploads/2/0005632/2_0005632_000113.jpg">
            <a:extLst>
              <a:ext uri="{FF2B5EF4-FFF2-40B4-BE49-F238E27FC236}">
                <a16:creationId xmlns:a16="http://schemas.microsoft.com/office/drawing/2014/main" id="{CB57F55C-DF85-2E4A-B1F0-5CA29D2B63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04916"/>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297735"/>
      </p:ext>
    </p:extLst>
  </p:cSld>
  <p:clrMapOvr>
    <a:masterClrMapping/>
  </p:clrMapOvr>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68809" name="Picture 9" descr="Umbrella"/>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14400" y="838200"/>
            <a:ext cx="7467600" cy="4606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8802" name="Rectangle 2"/>
          <p:cNvSpPr>
            <a:spLocks noGrp="1" noChangeArrowheads="1"/>
          </p:cNvSpPr>
          <p:nvPr>
            <p:ph type="title"/>
          </p:nvPr>
        </p:nvSpPr>
        <p:spPr>
          <a:xfrm>
            <a:off x="76200" y="-228600"/>
            <a:ext cx="8991600" cy="1447800"/>
          </a:xfrm>
        </p:spPr>
        <p:txBody>
          <a:bodyPr/>
          <a:lstStyle/>
          <a:p>
            <a:pPr eaLnBrk="1" hangingPunct="1">
              <a:defRPr/>
            </a:pPr>
            <a:r>
              <a:rPr kumimoji="0" lang="en-US"/>
              <a:t>1 Corinthians 7 Overview</a:t>
            </a:r>
          </a:p>
        </p:txBody>
      </p:sp>
      <p:sp>
        <p:nvSpPr>
          <p:cNvPr id="1868804" name="Rectangle 4"/>
          <p:cNvSpPr>
            <a:spLocks noChangeArrowheads="1"/>
          </p:cNvSpPr>
          <p:nvPr/>
        </p:nvSpPr>
        <p:spPr bwMode="auto">
          <a:xfrm>
            <a:off x="16589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dirty="0">
                <a:solidFill>
                  <a:srgbClr val="21239A"/>
                </a:solidFill>
                <a:latin typeface="Helvetica" charset="0"/>
              </a:rPr>
              <a:t>Marriage</a:t>
            </a:r>
          </a:p>
          <a:p>
            <a:pPr marL="342900" indent="-342900">
              <a:spcBef>
                <a:spcPct val="20000"/>
              </a:spcBef>
              <a:buSzPct val="90000"/>
              <a:defRPr/>
            </a:pPr>
            <a:r>
              <a:rPr lang="en-US" sz="4000" dirty="0">
                <a:solidFill>
                  <a:srgbClr val="21239A"/>
                </a:solidFill>
                <a:latin typeface="Helvetica" charset="0"/>
              </a:rPr>
              <a:t>7:1-24</a:t>
            </a:r>
          </a:p>
        </p:txBody>
      </p:sp>
      <p:sp>
        <p:nvSpPr>
          <p:cNvPr id="1868805" name="Rectangle 5"/>
          <p:cNvSpPr>
            <a:spLocks noChangeArrowheads="1"/>
          </p:cNvSpPr>
          <p:nvPr/>
        </p:nvSpPr>
        <p:spPr bwMode="auto">
          <a:xfrm>
            <a:off x="4783138" y="2924175"/>
            <a:ext cx="3389312" cy="1600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342900" indent="-342900">
              <a:spcBef>
                <a:spcPct val="20000"/>
              </a:spcBef>
              <a:buSzPct val="90000"/>
              <a:defRPr/>
            </a:pPr>
            <a:r>
              <a:rPr lang="en-US" sz="4000">
                <a:solidFill>
                  <a:srgbClr val="21239A"/>
                </a:solidFill>
                <a:latin typeface="Helvetica" charset="0"/>
              </a:rPr>
              <a:t>Singleness</a:t>
            </a:r>
          </a:p>
          <a:p>
            <a:pPr marL="342900" indent="-342900">
              <a:spcBef>
                <a:spcPct val="20000"/>
              </a:spcBef>
              <a:buSzPct val="90000"/>
              <a:defRPr/>
            </a:pPr>
            <a:r>
              <a:rPr lang="en-US" sz="4000">
                <a:solidFill>
                  <a:srgbClr val="21239A"/>
                </a:solidFill>
                <a:latin typeface="Helvetica" charset="0"/>
              </a:rPr>
              <a:t>7:25-40</a:t>
            </a:r>
          </a:p>
        </p:txBody>
      </p:sp>
      <p:sp>
        <p:nvSpPr>
          <p:cNvPr id="1868810" name="Rectangle 10"/>
          <p:cNvSpPr>
            <a:spLocks noChangeArrowheads="1"/>
          </p:cNvSpPr>
          <p:nvPr/>
        </p:nvSpPr>
        <p:spPr bwMode="auto">
          <a:xfrm rot="21566660">
            <a:off x="2979738" y="1357313"/>
            <a:ext cx="3529012" cy="1676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SzPct val="90000"/>
              <a:defRPr/>
            </a:pPr>
            <a:r>
              <a:rPr lang="en-US" altLang="ja-JP" sz="4400" dirty="0">
                <a:solidFill>
                  <a:srgbClr val="FFFFFF"/>
                </a:solidFill>
                <a:effectLst>
                  <a:outerShdw blurRad="38100" dist="76200" dir="2700000" algn="tl" rotWithShape="0">
                    <a:srgbClr val="000000">
                      <a:alpha val="92000"/>
                    </a:srgbClr>
                  </a:outerShdw>
                </a:effectLst>
                <a:latin typeface="Helvetica" charset="0"/>
              </a:rPr>
              <a:t>"</a:t>
            </a:r>
            <a:r>
              <a:rPr lang="en-US" sz="4400" dirty="0">
                <a:solidFill>
                  <a:srgbClr val="FFFFFF"/>
                </a:solidFill>
                <a:effectLst>
                  <a:outerShdw blurRad="38100" dist="76200" dir="2700000" algn="tl" rotWithShape="0">
                    <a:srgbClr val="000000">
                      <a:alpha val="92000"/>
                    </a:srgbClr>
                  </a:outerShdw>
                </a:effectLst>
                <a:latin typeface="Helvetica" charset="0"/>
              </a:rPr>
              <a:t>Remain</a:t>
            </a:r>
            <a:r>
              <a:rPr lang="en-US" altLang="ja-JP" sz="4400" dirty="0">
                <a:solidFill>
                  <a:srgbClr val="FFFFFF"/>
                </a:solidFill>
                <a:effectLst>
                  <a:outerShdw blurRad="38100" dist="76200" dir="2700000" algn="tl" rotWithShape="0">
                    <a:srgbClr val="000000">
                      <a:alpha val="92000"/>
                    </a:srgbClr>
                  </a:outerShdw>
                </a:effectLst>
                <a:latin typeface="Helvetica" charset="0"/>
              </a:rPr>
              <a:t>"</a:t>
            </a:r>
            <a:br>
              <a:rPr lang="en-US" sz="4400" dirty="0">
                <a:solidFill>
                  <a:srgbClr val="FFFFFF"/>
                </a:solidFill>
                <a:effectLst>
                  <a:outerShdw blurRad="38100" dist="76200" dir="2700000" algn="tl" rotWithShape="0">
                    <a:srgbClr val="000000">
                      <a:alpha val="92000"/>
                    </a:srgbClr>
                  </a:outerShdw>
                </a:effectLst>
                <a:latin typeface="Helvetica" charset="0"/>
              </a:rPr>
            </a:br>
            <a:r>
              <a:rPr lang="en-US" sz="4400" dirty="0">
                <a:solidFill>
                  <a:srgbClr val="FFFFFF"/>
                </a:solidFill>
                <a:effectLst>
                  <a:outerShdw blurRad="38100" dist="76200" dir="2700000" algn="tl" rotWithShape="0">
                    <a:srgbClr val="000000">
                      <a:alpha val="92000"/>
                    </a:srgbClr>
                  </a:outerShdw>
                </a:effectLst>
                <a:latin typeface="Helvetica" charset="0"/>
              </a:rPr>
              <a:t>17, 20, 24</a:t>
            </a:r>
          </a:p>
        </p:txBody>
      </p:sp>
    </p:spTree>
    <p:extLst>
      <p:ext uri="{BB962C8B-B14F-4D97-AF65-F5344CB8AC3E}">
        <p14:creationId xmlns:p14="http://schemas.microsoft.com/office/powerpoint/2010/main" val="286971259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499"/>
                                          </p:stCondLst>
                                        </p:cTn>
                                        <p:tgtEl>
                                          <p:spTgt spid="186880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1868804">
                                            <p:txEl>
                                              <p:pRg st="0" end="0"/>
                                            </p:txEl>
                                          </p:spTgt>
                                        </p:tgtEl>
                                        <p:attrNameLst>
                                          <p:attrName>style.visibility</p:attrName>
                                        </p:attrNameLst>
                                      </p:cBhvr>
                                      <p:to>
                                        <p:strVal val="visible"/>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499"/>
                                          </p:stCondLst>
                                        </p:cTn>
                                        <p:tgtEl>
                                          <p:spTgt spid="1868804">
                                            <p:txEl>
                                              <p:pRg st="1" end="1"/>
                                            </p:txEl>
                                          </p:spTgt>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499"/>
                                          </p:stCondLst>
                                        </p:cTn>
                                        <p:tgtEl>
                                          <p:spTgt spid="1868805">
                                            <p:txEl>
                                              <p:pRg st="0" end="0"/>
                                            </p:txEl>
                                          </p:spTgt>
                                        </p:tgtEl>
                                        <p:attrNameLst>
                                          <p:attrName>style.visibility</p:attrName>
                                        </p:attrNameLst>
                                      </p:cBhvr>
                                      <p:to>
                                        <p:strVal val="visible"/>
                                      </p:to>
                                    </p:set>
                                  </p:childTnLst>
                                </p:cTn>
                              </p:par>
                            </p:childTnLst>
                          </p:cTn>
                        </p:par>
                        <p:par>
                          <p:cTn id="18" fill="hold" nodeType="afterGroup">
                            <p:stCondLst>
                              <p:cond delay="500"/>
                            </p:stCondLst>
                            <p:childTnLst>
                              <p:par>
                                <p:cTn id="19" presetID="1" presetClass="entr" presetSubtype="0" fill="hold" grpId="0" nodeType="afterEffect">
                                  <p:stCondLst>
                                    <p:cond delay="0"/>
                                  </p:stCondLst>
                                  <p:childTnLst>
                                    <p:set>
                                      <p:cBhvr>
                                        <p:cTn id="20" dur="1" fill="hold">
                                          <p:stCondLst>
                                            <p:cond delay="499"/>
                                          </p:stCondLst>
                                        </p:cTn>
                                        <p:tgtEl>
                                          <p:spTgt spid="1868805">
                                            <p:txEl>
                                              <p:pRg st="1" end="1"/>
                                            </p:txEl>
                                          </p:spTgt>
                                        </p:tgtEl>
                                        <p:attrNameLst>
                                          <p:attrName>style.visibility</p:attrName>
                                        </p:attrNameLst>
                                      </p:cBhvr>
                                      <p:to>
                                        <p:strVal val="visible"/>
                                      </p:to>
                                    </p:set>
                                  </p:childTnLst>
                                </p:cTn>
                              </p:par>
                            </p:childTnLst>
                          </p:cTn>
                        </p:par>
                      </p:childTnLst>
                    </p:cTn>
                  </p:par>
                  <p:par>
                    <p:cTn id="21" fill="hold" nodeType="clickPar">
                      <p:stCondLst>
                        <p:cond delay="indefinite"/>
                      </p:stCondLst>
                      <p:childTnLst>
                        <p:par>
                          <p:cTn id="22" fill="hold" nodeType="withGroup">
                            <p:stCondLst>
                              <p:cond delay="0"/>
                            </p:stCondLst>
                            <p:childTnLst>
                              <p:par>
                                <p:cTn id="23" presetID="1" presetClass="entr" presetSubtype="0" fill="hold" grpId="0" nodeType="clickEffect">
                                  <p:stCondLst>
                                    <p:cond delay="0"/>
                                  </p:stCondLst>
                                  <p:childTnLst>
                                    <p:set>
                                      <p:cBhvr>
                                        <p:cTn id="24" dur="1" fill="hold">
                                          <p:stCondLst>
                                            <p:cond delay="499"/>
                                          </p:stCondLst>
                                        </p:cTn>
                                        <p:tgtEl>
                                          <p:spTgt spid="18688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8804" grpId="0" build="p" autoUpdateAnimBg="0"/>
      <p:bldP spid="1868805" grpId="0" build="p" autoUpdateAnimBg="0"/>
      <p:bldP spid="1868810" grpId="0" build="p" autoUpdateAnimBg="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219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219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2" descr="corinth"/>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154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92867" name="Rectangle 3"/>
          <p:cNvSpPr>
            <a:spLocks noGrp="1" noChangeArrowheads="1"/>
          </p:cNvSpPr>
          <p:nvPr>
            <p:ph type="title" idx="4294967295"/>
          </p:nvPr>
        </p:nvSpPr>
        <p:spPr>
          <a:xfrm>
            <a:off x="0" y="2057400"/>
            <a:ext cx="9144000" cy="838200"/>
          </a:xfrm>
          <a:gradFill rotWithShape="0">
            <a:gsLst>
              <a:gs pos="0">
                <a:srgbClr val="1C183E"/>
              </a:gs>
              <a:gs pos="100000">
                <a:srgbClr val="1C183E">
                  <a:gamma/>
                  <a:shade val="47451"/>
                  <a:invGamma/>
                </a:srgbClr>
              </a:gs>
            </a:gsLst>
            <a:path path="shape">
              <a:fillToRect l="50000" t="50000" r="50000" b="50000"/>
            </a:path>
          </a:gradFill>
        </p:spPr>
        <p:txBody>
          <a:bodyPr/>
          <a:lstStyle/>
          <a:p>
            <a:pPr eaLnBrk="1" hangingPunct="1">
              <a:defRPr/>
            </a:pPr>
            <a:r>
              <a:rPr lang="en-US" sz="3600" b="1">
                <a:solidFill>
                  <a:schemeClr val="bg1"/>
                </a:solidFill>
                <a:latin typeface="Arial"/>
                <a:cs typeface="Arial"/>
              </a:rPr>
              <a:t>Where Convictions Come From…</a:t>
            </a:r>
            <a:endParaRPr lang="en-US" b="1">
              <a:solidFill>
                <a:schemeClr val="bg1"/>
              </a:solidFill>
              <a:latin typeface="Arial"/>
              <a:cs typeface="Arial"/>
            </a:endParaRPr>
          </a:p>
        </p:txBody>
      </p:sp>
      <p:sp>
        <p:nvSpPr>
          <p:cNvPr id="292868" name="Rectangle 4"/>
          <p:cNvSpPr>
            <a:spLocks noChangeArrowheads="1"/>
          </p:cNvSpPr>
          <p:nvPr/>
        </p:nvSpPr>
        <p:spPr bwMode="auto">
          <a:xfrm>
            <a:off x="304800" y="6019800"/>
            <a:ext cx="8839200" cy="838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View of Acrocorinth from the City</a:t>
            </a:r>
            <a:endParaRPr lang="en-US" sz="4400">
              <a:solidFill>
                <a:srgbClr val="FFFFFF"/>
              </a:solidFill>
              <a:latin typeface="Arial"/>
              <a:cs typeface="Arial"/>
            </a:endParaRPr>
          </a:p>
        </p:txBody>
      </p:sp>
      <p:sp>
        <p:nvSpPr>
          <p:cNvPr id="292869" name="Rectangle 5"/>
          <p:cNvSpPr>
            <a:spLocks noChangeArrowheads="1"/>
          </p:cNvSpPr>
          <p:nvPr/>
        </p:nvSpPr>
        <p:spPr bwMode="auto">
          <a:xfrm>
            <a:off x="609600" y="4167188"/>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Scripture</a:t>
            </a:r>
            <a:endParaRPr lang="en-US" sz="4400">
              <a:solidFill>
                <a:srgbClr val="FFFFFF"/>
              </a:solidFill>
              <a:latin typeface="Arial"/>
              <a:cs typeface="Arial"/>
            </a:endParaRPr>
          </a:p>
        </p:txBody>
      </p:sp>
      <p:sp>
        <p:nvSpPr>
          <p:cNvPr id="292870" name="AutoShape 6"/>
          <p:cNvSpPr>
            <a:spLocks noChangeArrowheads="1"/>
          </p:cNvSpPr>
          <p:nvPr/>
        </p:nvSpPr>
        <p:spPr bwMode="auto">
          <a:xfrm rot="2014926">
            <a:off x="29718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292871" name="Rectangle 7"/>
          <p:cNvSpPr>
            <a:spLocks noChangeArrowheads="1"/>
          </p:cNvSpPr>
          <p:nvPr/>
        </p:nvSpPr>
        <p:spPr bwMode="auto">
          <a:xfrm>
            <a:off x="4648200" y="4114800"/>
            <a:ext cx="3657600" cy="838200"/>
          </a:xfrm>
          <a:prstGeom prst="rect">
            <a:avLst/>
          </a:prstGeom>
          <a:gradFill rotWithShape="0">
            <a:gsLst>
              <a:gs pos="0">
                <a:srgbClr val="1C183E"/>
              </a:gs>
              <a:gs pos="100000">
                <a:srgbClr val="1C183E">
                  <a:gamma/>
                  <a:shade val="47451"/>
                  <a:invGamma/>
                </a:srgbClr>
              </a:gs>
            </a:gsLst>
            <a:path path="shape">
              <a:fillToRect l="50000" t="50000" r="50000" b="50000"/>
            </a:path>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3600">
                <a:solidFill>
                  <a:srgbClr val="FFFFFF"/>
                </a:solidFill>
                <a:latin typeface="Arial"/>
                <a:cs typeface="Arial"/>
              </a:rPr>
              <a:t>Conscience</a:t>
            </a:r>
            <a:endParaRPr lang="en-US" sz="4400">
              <a:solidFill>
                <a:srgbClr val="FFFFFF"/>
              </a:solidFill>
              <a:latin typeface="Arial"/>
              <a:cs typeface="Arial"/>
            </a:endParaRPr>
          </a:p>
        </p:txBody>
      </p:sp>
      <p:sp>
        <p:nvSpPr>
          <p:cNvPr id="292872" name="AutoShape 8"/>
          <p:cNvSpPr>
            <a:spLocks noChangeArrowheads="1"/>
          </p:cNvSpPr>
          <p:nvPr/>
        </p:nvSpPr>
        <p:spPr bwMode="auto">
          <a:xfrm rot="-2085773">
            <a:off x="4800600" y="2895600"/>
            <a:ext cx="762000" cy="1219200"/>
          </a:xfrm>
          <a:prstGeom prst="downArrow">
            <a:avLst>
              <a:gd name="adj1" fmla="val 50000"/>
              <a:gd name="adj2" fmla="val 40000"/>
            </a:avLst>
          </a:prstGeom>
          <a:solidFill>
            <a:srgbClr val="FFCC00"/>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Tree>
    <p:extLst>
      <p:ext uri="{BB962C8B-B14F-4D97-AF65-F5344CB8AC3E}">
        <p14:creationId xmlns:p14="http://schemas.microsoft.com/office/powerpoint/2010/main" val="673514005"/>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92870"/>
                                        </p:tgtEl>
                                        <p:attrNameLst>
                                          <p:attrName>style.visibility</p:attrName>
                                        </p:attrNameLst>
                                      </p:cBhvr>
                                      <p:to>
                                        <p:strVal val="visible"/>
                                      </p:to>
                                    </p:set>
                                    <p:animEffect transition="in" filter="wipe(up)">
                                      <p:cBhvr>
                                        <p:cTn id="7" dur="500"/>
                                        <p:tgtEl>
                                          <p:spTgt spid="29287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2869"/>
                                        </p:tgtEl>
                                        <p:attrNameLst>
                                          <p:attrName>style.visibility</p:attrName>
                                        </p:attrNameLst>
                                      </p:cBhvr>
                                      <p:to>
                                        <p:strVal val="visible"/>
                                      </p:to>
                                    </p:set>
                                    <p:animEffect transition="in" filter="wipe(left)">
                                      <p:cBhvr>
                                        <p:cTn id="11" dur="500"/>
                                        <p:tgtEl>
                                          <p:spTgt spid="2928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1" fill="hold" grpId="0" nodeType="clickEffect">
                                  <p:stCondLst>
                                    <p:cond delay="0"/>
                                  </p:stCondLst>
                                  <p:childTnLst>
                                    <p:set>
                                      <p:cBhvr>
                                        <p:cTn id="15" dur="1" fill="hold">
                                          <p:stCondLst>
                                            <p:cond delay="0"/>
                                          </p:stCondLst>
                                        </p:cTn>
                                        <p:tgtEl>
                                          <p:spTgt spid="292872"/>
                                        </p:tgtEl>
                                        <p:attrNameLst>
                                          <p:attrName>style.visibility</p:attrName>
                                        </p:attrNameLst>
                                      </p:cBhvr>
                                      <p:to>
                                        <p:strVal val="visible"/>
                                      </p:to>
                                    </p:set>
                                    <p:animEffect transition="in" filter="wipe(up)">
                                      <p:cBhvr>
                                        <p:cTn id="16" dur="500"/>
                                        <p:tgtEl>
                                          <p:spTgt spid="292872"/>
                                        </p:tgtEl>
                                      </p:cBhvr>
                                    </p:animEffect>
                                  </p:childTnLst>
                                </p:cTn>
                              </p:par>
                            </p:childTnLst>
                          </p:cTn>
                        </p:par>
                        <p:par>
                          <p:cTn id="17" fill="hold" nodeType="afterGroup">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292871"/>
                                        </p:tgtEl>
                                        <p:attrNameLst>
                                          <p:attrName>style.visibility</p:attrName>
                                        </p:attrNameLst>
                                      </p:cBhvr>
                                      <p:to>
                                        <p:strVal val="visible"/>
                                      </p:to>
                                    </p:set>
                                    <p:animEffect transition="in" filter="wipe(left)">
                                      <p:cBhvr>
                                        <p:cTn id="20" dur="500"/>
                                        <p:tgtEl>
                                          <p:spTgt spid="2928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2869" grpId="0" animBg="1" autoUpdateAnimBg="0"/>
      <p:bldP spid="292870" grpId="0" animBg="1"/>
      <p:bldP spid="292871" grpId="0" animBg="1" autoUpdateAnimBg="0"/>
      <p:bldP spid="292872"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5939" name="Rectangle 3"/>
          <p:cNvSpPr>
            <a:spLocks noChangeArrowheads="1"/>
          </p:cNvSpPr>
          <p:nvPr/>
        </p:nvSpPr>
        <p:spPr bwMode="auto">
          <a:xfrm>
            <a:off x="4343400" y="0"/>
            <a:ext cx="4800600" cy="6858000"/>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295938" name="Rectangle 2"/>
          <p:cNvSpPr>
            <a:spLocks noGrp="1" noChangeArrowheads="1"/>
          </p:cNvSpPr>
          <p:nvPr>
            <p:ph type="title" idx="4294967295"/>
          </p:nvPr>
        </p:nvSpPr>
        <p:spPr>
          <a:xfrm>
            <a:off x="914400" y="115888"/>
            <a:ext cx="8077200" cy="1460500"/>
          </a:xfrm>
        </p:spPr>
        <p:txBody>
          <a:bodyPr/>
          <a:lstStyle/>
          <a:p>
            <a:pPr eaLnBrk="1" hangingPunct="1">
              <a:defRPr/>
            </a:pPr>
            <a:r>
              <a:rPr lang="en-US" sz="8800" dirty="0">
                <a:solidFill>
                  <a:schemeClr val="bg1"/>
                </a:solidFill>
                <a:cs typeface="+mj-cs"/>
              </a:rPr>
              <a:t>Black </a:t>
            </a:r>
            <a:r>
              <a:rPr lang="en-US" sz="8800" dirty="0">
                <a:solidFill>
                  <a:schemeClr val="tx1"/>
                </a:solidFill>
                <a:cs typeface="+mj-cs"/>
              </a:rPr>
              <a:t>&amp; White</a:t>
            </a:r>
            <a:endParaRPr lang="en-US" sz="3200" dirty="0">
              <a:cs typeface="+mj-cs"/>
            </a:endParaRPr>
          </a:p>
        </p:txBody>
      </p:sp>
      <p:sp>
        <p:nvSpPr>
          <p:cNvPr id="6" name="Rectangle 8"/>
          <p:cNvSpPr>
            <a:spLocks noChangeArrowheads="1"/>
          </p:cNvSpPr>
          <p:nvPr/>
        </p:nvSpPr>
        <p:spPr bwMode="auto">
          <a:xfrm>
            <a:off x="10795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Idolatry</a:t>
            </a:r>
          </a:p>
          <a:p>
            <a:pPr>
              <a:defRPr/>
            </a:pPr>
            <a:r>
              <a:rPr lang="en-US" sz="3600" b="0" i="1" dirty="0">
                <a:solidFill>
                  <a:srgbClr val="FFFFFF"/>
                </a:solidFill>
              </a:rPr>
              <a:t>Adultery</a:t>
            </a:r>
          </a:p>
          <a:p>
            <a:pPr>
              <a:defRPr/>
            </a:pPr>
            <a:r>
              <a:rPr lang="en-US" sz="3600" b="0" i="1" dirty="0">
                <a:solidFill>
                  <a:srgbClr val="FFFFFF"/>
                </a:solidFill>
              </a:rPr>
              <a:t>Murder</a:t>
            </a:r>
          </a:p>
          <a:p>
            <a:pPr>
              <a:defRPr/>
            </a:pPr>
            <a:r>
              <a:rPr lang="en-US" sz="3600" b="0" i="1" dirty="0">
                <a:solidFill>
                  <a:srgbClr val="FFFFFF"/>
                </a:solidFill>
              </a:rPr>
              <a:t>Coveting</a:t>
            </a:r>
          </a:p>
        </p:txBody>
      </p:sp>
      <p:sp>
        <p:nvSpPr>
          <p:cNvPr id="7" name="Rectangle 8"/>
          <p:cNvSpPr>
            <a:spLocks noChangeArrowheads="1"/>
          </p:cNvSpPr>
          <p:nvPr/>
        </p:nvSpPr>
        <p:spPr bwMode="auto">
          <a:xfrm>
            <a:off x="4787900" y="3862388"/>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000000"/>
                </a:solidFill>
              </a:rPr>
              <a:t>Contentment</a:t>
            </a:r>
          </a:p>
          <a:p>
            <a:pPr>
              <a:defRPr/>
            </a:pPr>
            <a:r>
              <a:rPr lang="en-US" sz="3600" b="0" i="1" dirty="0">
                <a:solidFill>
                  <a:srgbClr val="000000"/>
                </a:solidFill>
              </a:rPr>
              <a:t>Obedience</a:t>
            </a:r>
          </a:p>
          <a:p>
            <a:pPr>
              <a:defRPr/>
            </a:pPr>
            <a:r>
              <a:rPr lang="en-US" sz="3600" b="0" i="1" dirty="0">
                <a:solidFill>
                  <a:srgbClr val="000000"/>
                </a:solidFill>
              </a:rPr>
              <a:t>Prayer</a:t>
            </a:r>
          </a:p>
          <a:p>
            <a:pPr>
              <a:defRPr/>
            </a:pPr>
            <a:r>
              <a:rPr lang="en-US" sz="3600" b="0" i="1" dirty="0">
                <a:solidFill>
                  <a:srgbClr val="000000"/>
                </a:solidFill>
              </a:rPr>
              <a:t>Purity</a:t>
            </a:r>
          </a:p>
        </p:txBody>
      </p:sp>
      <p:sp>
        <p:nvSpPr>
          <p:cNvPr id="8" name="Rectangle 8"/>
          <p:cNvSpPr>
            <a:spLocks noChangeArrowheads="1"/>
          </p:cNvSpPr>
          <p:nvPr/>
        </p:nvSpPr>
        <p:spPr bwMode="auto">
          <a:xfrm>
            <a:off x="12700" y="1484313"/>
            <a:ext cx="41402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Practices the Bible says are always wrong</a:t>
            </a:r>
          </a:p>
        </p:txBody>
      </p:sp>
      <p:sp>
        <p:nvSpPr>
          <p:cNvPr id="9" name="Rectangle 8"/>
          <p:cNvSpPr>
            <a:spLocks noChangeArrowheads="1"/>
          </p:cNvSpPr>
          <p:nvPr/>
        </p:nvSpPr>
        <p:spPr bwMode="auto">
          <a:xfrm>
            <a:off x="4694238" y="1484313"/>
            <a:ext cx="4138612"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000000"/>
                </a:solidFill>
              </a:rPr>
              <a:t>Practices the Bible says are always right</a:t>
            </a:r>
          </a:p>
        </p:txBody>
      </p:sp>
    </p:spTree>
    <p:extLst>
      <p:ext uri="{BB962C8B-B14F-4D97-AF65-F5344CB8AC3E}">
        <p14:creationId xmlns:p14="http://schemas.microsoft.com/office/powerpoint/2010/main" val="1190926276"/>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95939"/>
                                        </p:tgtEl>
                                        <p:attrNameLst>
                                          <p:attrName>style.visibility</p:attrName>
                                        </p:attrNameLst>
                                      </p:cBhvr>
                                      <p:to>
                                        <p:strVal val="visible"/>
                                      </p:to>
                                    </p:set>
                                    <p:animEffect transition="in" filter="wipe(left)">
                                      <p:cBhvr>
                                        <p:cTn id="7" dur="500"/>
                                        <p:tgtEl>
                                          <p:spTgt spid="295939"/>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295938"/>
                                        </p:tgtEl>
                                        <p:attrNameLst>
                                          <p:attrName>style.visibility</p:attrName>
                                        </p:attrNameLst>
                                      </p:cBhvr>
                                      <p:to>
                                        <p:strVal val="visible"/>
                                      </p:to>
                                    </p:set>
                                    <p:animEffect transition="in" filter="wipe(left)">
                                      <p:cBhvr>
                                        <p:cTn id="11" dur="500"/>
                                        <p:tgtEl>
                                          <p:spTgt spid="295938"/>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6" presetClass="entr" presetSubtype="16"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in)">
                                      <p:cBhvr>
                                        <p:cTn id="16" dur="2000"/>
                                        <p:tgtEl>
                                          <p:spTgt spid="8"/>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circle(in)">
                                      <p:cBhvr>
                                        <p:cTn id="21" dur="2000"/>
                                        <p:tgtEl>
                                          <p:spTgt spid="6"/>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2000"/>
                                        <p:tgtEl>
                                          <p:spTgt spid="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circle(in)">
                                      <p:cBhvr>
                                        <p:cTn id="31"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5939" grpId="0" animBg="1"/>
      <p:bldP spid="295938" grpId="0"/>
      <p:bldP spid="6" grpId="0"/>
      <p:bldP spid="7" grpId="0"/>
      <p:bldP spid="8" grpId="0"/>
      <p:bldP spid="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ext Box 2"/>
          <p:cNvSpPr txBox="1">
            <a:spLocks noChangeArrowheads="1"/>
          </p:cNvSpPr>
          <p:nvPr/>
        </p:nvSpPr>
        <p:spPr bwMode="auto">
          <a:xfrm>
            <a:off x="8396288" y="76200"/>
            <a:ext cx="69215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000000"/>
                </a:solidFill>
                <a:effectLst/>
                <a:uLnTx/>
                <a:uFillTx/>
                <a:latin typeface="Arial" charset="0"/>
                <a:ea typeface="ＭＳ Ｐゴシック" charset="0"/>
              </a:rPr>
              <a:t>161</a:t>
            </a:r>
          </a:p>
        </p:txBody>
      </p:sp>
      <p:pic>
        <p:nvPicPr>
          <p:cNvPr id="41986" name="Picture 4"/>
          <p:cNvPicPr>
            <a:picLocks noChangeAspect="1" noChangeArrowheads="1"/>
          </p:cNvPicPr>
          <p:nvPr/>
        </p:nvPicPr>
        <p:blipFill>
          <a:blip r:embed="rId3"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4294188" y="1790700"/>
            <a:ext cx="4773612" cy="5067300"/>
          </a:xfrm>
          <a:prstGeom prst="rect">
            <a:avLst/>
          </a:prstGeom>
          <a:solidFill>
            <a:srgbClr val="FFFFCC"/>
          </a:solidFill>
          <a:ln>
            <a:noFill/>
          </a:ln>
          <a:extLst>
            <a:ext uri="{91240B29-F687-4f45-9708-019B960494DF}">
              <a14:hiddenLine xmlns="" xmlns:a14="http://schemas.microsoft.com/office/drawing/2010/main" w="9525">
                <a:solidFill>
                  <a:srgbClr val="000000"/>
                </a:solidFill>
                <a:miter lim="800000"/>
                <a:headEnd/>
                <a:tailEnd/>
              </a14:hiddenLine>
            </a:ext>
          </a:extLst>
        </p:spPr>
      </p:pic>
      <p:pic>
        <p:nvPicPr>
          <p:cNvPr id="20486" name="Picture 6"/>
          <p:cNvPicPr>
            <a:picLocks noChangeAspect="1" noChangeArrowheads="1"/>
          </p:cNvPicPr>
          <p:nvPr/>
        </p:nvPicPr>
        <p:blipFill>
          <a:blip r:embed="rId4" cstate="screen">
            <a:clrChange>
              <a:clrFrom>
                <a:srgbClr val="FFFFFF"/>
              </a:clrFrom>
              <a:clrTo>
                <a:srgbClr val="FFFFFF">
                  <a:alpha val="0"/>
                </a:srgbClr>
              </a:clrTo>
            </a:clrChange>
            <a:lum bright="2000" contrast="100000"/>
            <a:extLst>
              <a:ext uri="{28A0092B-C50C-407E-A947-70E740481C1C}">
                <a14:useLocalDpi xmlns:a14="http://schemas.microsoft.com/office/drawing/2010/main"/>
              </a:ext>
            </a:extLst>
          </a:blip>
          <a:srcRect/>
          <a:stretch>
            <a:fillRect/>
          </a:stretch>
        </p:blipFill>
        <p:spPr bwMode="auto">
          <a:xfrm>
            <a:off x="0" y="1143000"/>
            <a:ext cx="5943600" cy="4184650"/>
          </a:xfrm>
          <a:prstGeom prst="rect">
            <a:avLst/>
          </a:prstGeom>
          <a:solidFill>
            <a:srgbClr val="FFCC99"/>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20488" name="Rectangle 8"/>
          <p:cNvSpPr>
            <a:spLocks noChangeArrowheads="1"/>
          </p:cNvSpPr>
          <p:nvPr/>
        </p:nvSpPr>
        <p:spPr bwMode="auto">
          <a:xfrm rot="-879592">
            <a:off x="1524000" y="3733800"/>
            <a:ext cx="1524000" cy="914400"/>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3" name="Rectangle 13"/>
          <p:cNvSpPr>
            <a:spLocks noChangeArrowheads="1"/>
          </p:cNvSpPr>
          <p:nvPr/>
        </p:nvSpPr>
        <p:spPr bwMode="auto">
          <a:xfrm rot="-1164261">
            <a:off x="3125788" y="2601913"/>
            <a:ext cx="609600" cy="304800"/>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4" name="Rectangle 14"/>
          <p:cNvSpPr>
            <a:spLocks noChangeArrowheads="1"/>
          </p:cNvSpPr>
          <p:nvPr/>
        </p:nvSpPr>
        <p:spPr bwMode="auto">
          <a:xfrm rot="-851032">
            <a:off x="2438400" y="3124200"/>
            <a:ext cx="457200" cy="3778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5" name="Rectangle 15"/>
          <p:cNvSpPr>
            <a:spLocks noChangeArrowheads="1"/>
          </p:cNvSpPr>
          <p:nvPr/>
        </p:nvSpPr>
        <p:spPr bwMode="auto">
          <a:xfrm rot="-1253622">
            <a:off x="2971800" y="1844675"/>
            <a:ext cx="533400" cy="441325"/>
          </a:xfrm>
          <a:prstGeom prst="rect">
            <a:avLst/>
          </a:prstGeom>
          <a:noFill/>
          <a:ln w="76200">
            <a:solidFill>
              <a:srgbClr val="0066CC"/>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6" name="Rectangle 16"/>
          <p:cNvSpPr>
            <a:spLocks noChangeArrowheads="1"/>
          </p:cNvSpPr>
          <p:nvPr/>
        </p:nvSpPr>
        <p:spPr bwMode="auto">
          <a:xfrm rot="-1056036">
            <a:off x="2971800" y="3124200"/>
            <a:ext cx="1219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7" name="Rectangle 17"/>
          <p:cNvSpPr>
            <a:spLocks noChangeArrowheads="1"/>
          </p:cNvSpPr>
          <p:nvPr/>
        </p:nvSpPr>
        <p:spPr bwMode="auto">
          <a:xfrm rot="-1341590">
            <a:off x="3633788" y="4137025"/>
            <a:ext cx="1981200" cy="2286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8" name="Rectangle 18"/>
          <p:cNvSpPr>
            <a:spLocks noChangeArrowheads="1"/>
          </p:cNvSpPr>
          <p:nvPr/>
        </p:nvSpPr>
        <p:spPr bwMode="auto">
          <a:xfrm rot="-1341590">
            <a:off x="3551238" y="3814763"/>
            <a:ext cx="1981200" cy="76200"/>
          </a:xfrm>
          <a:prstGeom prst="rect">
            <a:avLst/>
          </a:prstGeom>
          <a:solidFill>
            <a:srgbClr val="0066CC"/>
          </a:solidFill>
          <a:ln w="9525">
            <a:solidFill>
              <a:schemeClr val="tx1"/>
            </a:solidFill>
            <a:miter lim="800000"/>
            <a:headEnd/>
            <a:tailEn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499" name="Text Box 19"/>
          <p:cNvSpPr txBox="1">
            <a:spLocks noChangeArrowheads="1"/>
          </p:cNvSpPr>
          <p:nvPr/>
        </p:nvSpPr>
        <p:spPr bwMode="auto">
          <a:xfrm>
            <a:off x="685800" y="6260634"/>
            <a:ext cx="3178175" cy="523220"/>
          </a:xfrm>
          <a:prstGeom prst="rect">
            <a:avLst/>
          </a:prstGeom>
          <a:solidFill>
            <a:srgbClr val="000000"/>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dirty="0">
                <a:ln>
                  <a:noFill/>
                </a:ln>
                <a:solidFill>
                  <a:srgbClr val="FFFFFF"/>
                </a:solidFill>
                <a:effectLst/>
                <a:uLnTx/>
                <a:uFillTx/>
                <a:latin typeface="Arial Narrow" charset="0"/>
                <a:ea typeface="SimSun" charset="0"/>
                <a:cs typeface="SimSun" charset="0"/>
              </a:rPr>
              <a:t>Bible Visual Resource Book, </a:t>
            </a:r>
            <a:r>
              <a:rPr kumimoji="0" lang="en-US" altLang="zh-CN" sz="1800" b="1" i="0" u="none" strike="noStrike" kern="1200" cap="none" spc="0" normalizeH="0" baseline="0" noProof="0" dirty="0">
                <a:ln>
                  <a:noFill/>
                </a:ln>
                <a:solidFill>
                  <a:srgbClr val="FFFFFF"/>
                </a:solidFill>
                <a:effectLst/>
                <a:uLnTx/>
                <a:uFillTx/>
                <a:latin typeface="Arial Narrow" charset="0"/>
                <a:ea typeface="SimSun" charset="0"/>
                <a:cs typeface="SimSun" charset="0"/>
              </a:rPr>
              <a:t>235</a:t>
            </a:r>
            <a:r>
              <a:rPr kumimoji="0" lang="en-US" altLang="zh-CN" sz="2800" b="1" i="0" u="none" strike="noStrike" kern="1200" cap="none" spc="0" normalizeH="0" baseline="0" noProof="0" dirty="0">
                <a:ln>
                  <a:noFill/>
                </a:ln>
                <a:solidFill>
                  <a:srgbClr val="FFFFFF"/>
                </a:solidFill>
                <a:effectLst/>
                <a:uLnTx/>
                <a:uFillTx/>
                <a:latin typeface="Arial Narrow" charset="0"/>
                <a:ea typeface="SimSun" charset="0"/>
                <a:cs typeface="SimSun" charset="0"/>
              </a:rPr>
              <a:t> </a:t>
            </a:r>
          </a:p>
        </p:txBody>
      </p:sp>
      <p:sp>
        <p:nvSpPr>
          <p:cNvPr id="20500" name="Line 20"/>
          <p:cNvSpPr>
            <a:spLocks noChangeShapeType="1"/>
          </p:cNvSpPr>
          <p:nvPr/>
        </p:nvSpPr>
        <p:spPr bwMode="auto">
          <a:xfrm flipH="1" flipV="1">
            <a:off x="5791200" y="1295400"/>
            <a:ext cx="1066800" cy="20574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1" name="Line 21"/>
          <p:cNvSpPr>
            <a:spLocks noChangeShapeType="1"/>
          </p:cNvSpPr>
          <p:nvPr/>
        </p:nvSpPr>
        <p:spPr bwMode="auto">
          <a:xfrm flipH="1">
            <a:off x="5791200" y="3810000"/>
            <a:ext cx="1066800" cy="1371600"/>
          </a:xfrm>
          <a:prstGeom prst="line">
            <a:avLst/>
          </a:prstGeom>
          <a:noFill/>
          <a:ln w="9525">
            <a:solidFill>
              <a:schemeClr val="tx1"/>
            </a:solidFill>
            <a:round/>
            <a:headEnd/>
            <a:tailEnd/>
          </a:ln>
          <a:effectLst/>
          <a:extLst>
            <a:ext uri="{909E8E84-426E-40dd-AFC4-6F175D3DCCD1}">
              <a14:hiddenFill xmlns="" xmlns:a14="http://schemas.microsoft.com/office/drawing/2010/main">
                <a:no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0502" name="Rectangle 22"/>
          <p:cNvSpPr>
            <a:spLocks noGrp="1" noChangeArrowheads="1"/>
          </p:cNvSpPr>
          <p:nvPr>
            <p:ph type="title" idx="4294967295"/>
          </p:nvPr>
        </p:nvSpPr>
        <p:spPr>
          <a:xfrm>
            <a:off x="501650" y="53975"/>
            <a:ext cx="7894638" cy="641350"/>
          </a:xfrm>
          <a:solidFill>
            <a:srgbClr val="000000"/>
          </a:solidFill>
          <a:extLst>
            <a:ext uri="{91240B29-F687-4f45-9708-019B960494DF}">
              <a14:hiddenLine xmlns="" xmlns:a14="http://schemas.microsoft.com/office/drawing/2010/main" w="9525" cap="flat" cmpd="sng">
                <a:solidFill>
                  <a:schemeClr val="tx1"/>
                </a:solidFill>
                <a:prstDash val="solid"/>
                <a:miter lim="800000"/>
                <a:headEnd/>
                <a:tailEnd/>
              </a14:hiddenLine>
            </a:ext>
          </a:extLst>
        </p:spPr>
        <p:txBody>
          <a:bodyPr wrap="square" anchor="t">
            <a:spAutoFit/>
          </a:bodyPr>
          <a:lstStyle/>
          <a:p>
            <a:pPr algn="ctr" eaLnBrk="1" hangingPunct="1">
              <a:defRPr/>
            </a:pPr>
            <a:r>
              <a:rPr lang="en-US" sz="3600" b="1" dirty="0">
                <a:solidFill>
                  <a:srgbClr val="FFFFFF"/>
                </a:solidFill>
                <a:latin typeface="Arial" charset="0"/>
                <a:ea typeface="SimSun" charset="0"/>
                <a:cs typeface="SimSun" charset="0"/>
              </a:rPr>
              <a:t>Meat &amp; the Marketplace (1 Cor 8)</a:t>
            </a:r>
          </a:p>
        </p:txBody>
      </p:sp>
      <p:sp>
        <p:nvSpPr>
          <p:cNvPr id="20503" name="Rectangle 23"/>
          <p:cNvSpPr>
            <a:spLocks noChangeArrowheads="1"/>
          </p:cNvSpPr>
          <p:nvPr/>
        </p:nvSpPr>
        <p:spPr bwMode="auto">
          <a:xfrm rot="-851032">
            <a:off x="1912938" y="4041775"/>
            <a:ext cx="457200" cy="301625"/>
          </a:xfrm>
          <a:prstGeom prst="rect">
            <a:avLst/>
          </a:prstGeom>
          <a:noFill/>
          <a:ln w="76200">
            <a:solidFill>
              <a:srgbClr val="FF0000"/>
            </a:solidFill>
            <a:miter lim="800000"/>
            <a:headEnd/>
            <a:tailEn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56810969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20501"/>
                                        </p:tgtEl>
                                        <p:attrNameLst>
                                          <p:attrName>style.visibility</p:attrName>
                                        </p:attrNameLst>
                                      </p:cBhvr>
                                      <p:to>
                                        <p:strVal val="visible"/>
                                      </p:to>
                                    </p:set>
                                    <p:animEffect transition="in" filter="wipe(right)">
                                      <p:cBhvr>
                                        <p:cTn id="7" dur="500"/>
                                        <p:tgtEl>
                                          <p:spTgt spid="20501"/>
                                        </p:tgtEl>
                                      </p:cBhvr>
                                    </p:animEffect>
                                  </p:childTnLst>
                                </p:cTn>
                              </p:par>
                              <p:par>
                                <p:cTn id="8" presetID="22" presetClass="entr" presetSubtype="2" fill="hold" nodeType="withEffect">
                                  <p:stCondLst>
                                    <p:cond delay="0"/>
                                  </p:stCondLst>
                                  <p:childTnLst>
                                    <p:set>
                                      <p:cBhvr>
                                        <p:cTn id="9" dur="1" fill="hold">
                                          <p:stCondLst>
                                            <p:cond delay="0"/>
                                          </p:stCondLst>
                                        </p:cTn>
                                        <p:tgtEl>
                                          <p:spTgt spid="20500"/>
                                        </p:tgtEl>
                                        <p:attrNameLst>
                                          <p:attrName>style.visibility</p:attrName>
                                        </p:attrNameLst>
                                      </p:cBhvr>
                                      <p:to>
                                        <p:strVal val="visible"/>
                                      </p:to>
                                    </p:set>
                                    <p:animEffect transition="in" filter="wipe(right)">
                                      <p:cBhvr>
                                        <p:cTn id="10" dur="500"/>
                                        <p:tgtEl>
                                          <p:spTgt spid="20500"/>
                                        </p:tgtEl>
                                      </p:cBhvr>
                                    </p:animEffect>
                                  </p:childTnLst>
                                </p:cTn>
                              </p:par>
                            </p:childTnLst>
                          </p:cTn>
                        </p:par>
                        <p:par>
                          <p:cTn id="11" fill="hold" nodeType="afterGroup">
                            <p:stCondLst>
                              <p:cond delay="500"/>
                            </p:stCondLst>
                            <p:childTnLst>
                              <p:par>
                                <p:cTn id="12" presetID="9" presetClass="entr" presetSubtype="0" fill="hold" nodeType="afterEffect">
                                  <p:stCondLst>
                                    <p:cond delay="0"/>
                                  </p:stCondLst>
                                  <p:childTnLst>
                                    <p:set>
                                      <p:cBhvr>
                                        <p:cTn id="13" dur="1" fill="hold">
                                          <p:stCondLst>
                                            <p:cond delay="0"/>
                                          </p:stCondLst>
                                        </p:cTn>
                                        <p:tgtEl>
                                          <p:spTgt spid="20486"/>
                                        </p:tgtEl>
                                        <p:attrNameLst>
                                          <p:attrName>style.visibility</p:attrName>
                                        </p:attrNameLst>
                                      </p:cBhvr>
                                      <p:to>
                                        <p:strVal val="visible"/>
                                      </p:to>
                                    </p:set>
                                    <p:animEffect transition="in" filter="dissolve">
                                      <p:cBhvr>
                                        <p:cTn id="14" dur="500"/>
                                        <p:tgtEl>
                                          <p:spTgt spid="20486"/>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9" presetClass="entr" presetSubtype="0" fill="hold" grpId="0" nodeType="clickEffect">
                                  <p:stCondLst>
                                    <p:cond delay="0"/>
                                  </p:stCondLst>
                                  <p:childTnLst>
                                    <p:set>
                                      <p:cBhvr>
                                        <p:cTn id="18" dur="1" fill="hold">
                                          <p:stCondLst>
                                            <p:cond delay="0"/>
                                          </p:stCondLst>
                                        </p:cTn>
                                        <p:tgtEl>
                                          <p:spTgt spid="20497"/>
                                        </p:tgtEl>
                                        <p:attrNameLst>
                                          <p:attrName>style.visibility</p:attrName>
                                        </p:attrNameLst>
                                      </p:cBhvr>
                                      <p:to>
                                        <p:strVal val="visible"/>
                                      </p:to>
                                    </p:set>
                                    <p:animEffect transition="in" filter="dissolve">
                                      <p:cBhvr>
                                        <p:cTn id="19" dur="500"/>
                                        <p:tgtEl>
                                          <p:spTgt spid="20497"/>
                                        </p:tgtEl>
                                      </p:cBhvr>
                                    </p:animEffect>
                                  </p:childTnLst>
                                </p:cTn>
                              </p:par>
                              <p:par>
                                <p:cTn id="20" presetID="9" presetClass="entr" presetSubtype="0" fill="hold" grpId="0" nodeType="withEffect">
                                  <p:stCondLst>
                                    <p:cond delay="0"/>
                                  </p:stCondLst>
                                  <p:childTnLst>
                                    <p:set>
                                      <p:cBhvr>
                                        <p:cTn id="21" dur="1" fill="hold">
                                          <p:stCondLst>
                                            <p:cond delay="0"/>
                                          </p:stCondLst>
                                        </p:cTn>
                                        <p:tgtEl>
                                          <p:spTgt spid="20498"/>
                                        </p:tgtEl>
                                        <p:attrNameLst>
                                          <p:attrName>style.visibility</p:attrName>
                                        </p:attrNameLst>
                                      </p:cBhvr>
                                      <p:to>
                                        <p:strVal val="visible"/>
                                      </p:to>
                                    </p:set>
                                    <p:animEffect transition="in" filter="dissolve">
                                      <p:cBhvr>
                                        <p:cTn id="22" dur="500"/>
                                        <p:tgtEl>
                                          <p:spTgt spid="20498"/>
                                        </p:tgtEl>
                                      </p:cBhvr>
                                    </p:animEffect>
                                  </p:childTnLst>
                                </p:cTn>
                              </p:par>
                              <p:par>
                                <p:cTn id="23" presetID="9" presetClass="entr" presetSubtype="0" fill="hold" grpId="0" nodeType="withEffect">
                                  <p:stCondLst>
                                    <p:cond delay="0"/>
                                  </p:stCondLst>
                                  <p:childTnLst>
                                    <p:set>
                                      <p:cBhvr>
                                        <p:cTn id="24" dur="1" fill="hold">
                                          <p:stCondLst>
                                            <p:cond delay="0"/>
                                          </p:stCondLst>
                                        </p:cTn>
                                        <p:tgtEl>
                                          <p:spTgt spid="20496"/>
                                        </p:tgtEl>
                                        <p:attrNameLst>
                                          <p:attrName>style.visibility</p:attrName>
                                        </p:attrNameLst>
                                      </p:cBhvr>
                                      <p:to>
                                        <p:strVal val="visible"/>
                                      </p:to>
                                    </p:set>
                                    <p:animEffect transition="in" filter="dissolve">
                                      <p:cBhvr>
                                        <p:cTn id="25" dur="500"/>
                                        <p:tgtEl>
                                          <p:spTgt spid="20496"/>
                                        </p:tgtEl>
                                      </p:cBhvr>
                                    </p:animEffect>
                                  </p:childTnLst>
                                </p:cTn>
                              </p:par>
                              <p:par>
                                <p:cTn id="26" presetID="9" presetClass="entr" presetSubtype="0" fill="hold" grpId="0" nodeType="withEffect">
                                  <p:stCondLst>
                                    <p:cond delay="0"/>
                                  </p:stCondLst>
                                  <p:childTnLst>
                                    <p:set>
                                      <p:cBhvr>
                                        <p:cTn id="27" dur="1" fill="hold">
                                          <p:stCondLst>
                                            <p:cond delay="0"/>
                                          </p:stCondLst>
                                        </p:cTn>
                                        <p:tgtEl>
                                          <p:spTgt spid="20495"/>
                                        </p:tgtEl>
                                        <p:attrNameLst>
                                          <p:attrName>style.visibility</p:attrName>
                                        </p:attrNameLst>
                                      </p:cBhvr>
                                      <p:to>
                                        <p:strVal val="visible"/>
                                      </p:to>
                                    </p:set>
                                    <p:animEffect transition="in" filter="dissolve">
                                      <p:cBhvr>
                                        <p:cTn id="28" dur="500"/>
                                        <p:tgtEl>
                                          <p:spTgt spid="20495"/>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9" presetClass="entr" presetSubtype="0" fill="hold" grpId="0" nodeType="clickEffect">
                                  <p:stCondLst>
                                    <p:cond delay="0"/>
                                  </p:stCondLst>
                                  <p:childTnLst>
                                    <p:set>
                                      <p:cBhvr>
                                        <p:cTn id="32" dur="1" fill="hold">
                                          <p:stCondLst>
                                            <p:cond delay="0"/>
                                          </p:stCondLst>
                                        </p:cTn>
                                        <p:tgtEl>
                                          <p:spTgt spid="20488"/>
                                        </p:tgtEl>
                                        <p:attrNameLst>
                                          <p:attrName>style.visibility</p:attrName>
                                        </p:attrNameLst>
                                      </p:cBhvr>
                                      <p:to>
                                        <p:strVal val="visible"/>
                                      </p:to>
                                    </p:set>
                                    <p:animEffect transition="in" filter="dissolve">
                                      <p:cBhvr>
                                        <p:cTn id="33" dur="500"/>
                                        <p:tgtEl>
                                          <p:spTgt spid="20488"/>
                                        </p:tgtEl>
                                      </p:cBhvr>
                                    </p:animEffect>
                                  </p:childTnLst>
                                </p:cTn>
                              </p:par>
                              <p:par>
                                <p:cTn id="34" presetID="9" presetClass="entr" presetSubtype="0" fill="hold" grpId="0" nodeType="withEffect">
                                  <p:stCondLst>
                                    <p:cond delay="0"/>
                                  </p:stCondLst>
                                  <p:childTnLst>
                                    <p:set>
                                      <p:cBhvr>
                                        <p:cTn id="35" dur="1" fill="hold">
                                          <p:stCondLst>
                                            <p:cond delay="0"/>
                                          </p:stCondLst>
                                        </p:cTn>
                                        <p:tgtEl>
                                          <p:spTgt spid="20494"/>
                                        </p:tgtEl>
                                        <p:attrNameLst>
                                          <p:attrName>style.visibility</p:attrName>
                                        </p:attrNameLst>
                                      </p:cBhvr>
                                      <p:to>
                                        <p:strVal val="visible"/>
                                      </p:to>
                                    </p:set>
                                    <p:animEffect transition="in" filter="dissolve">
                                      <p:cBhvr>
                                        <p:cTn id="36" dur="500"/>
                                        <p:tgtEl>
                                          <p:spTgt spid="20494"/>
                                        </p:tgtEl>
                                      </p:cBhvr>
                                    </p:animEffect>
                                  </p:childTnLst>
                                </p:cTn>
                              </p:par>
                              <p:par>
                                <p:cTn id="37" presetID="9" presetClass="entr" presetSubtype="0" fill="hold" grpId="0" nodeType="withEffect">
                                  <p:stCondLst>
                                    <p:cond delay="0"/>
                                  </p:stCondLst>
                                  <p:childTnLst>
                                    <p:set>
                                      <p:cBhvr>
                                        <p:cTn id="38" dur="1" fill="hold">
                                          <p:stCondLst>
                                            <p:cond delay="0"/>
                                          </p:stCondLst>
                                        </p:cTn>
                                        <p:tgtEl>
                                          <p:spTgt spid="20493"/>
                                        </p:tgtEl>
                                        <p:attrNameLst>
                                          <p:attrName>style.visibility</p:attrName>
                                        </p:attrNameLst>
                                      </p:cBhvr>
                                      <p:to>
                                        <p:strVal val="visible"/>
                                      </p:to>
                                    </p:set>
                                    <p:animEffect transition="in" filter="dissolve">
                                      <p:cBhvr>
                                        <p:cTn id="39" dur="500"/>
                                        <p:tgtEl>
                                          <p:spTgt spid="20493"/>
                                        </p:tgtEl>
                                      </p:cBhvr>
                                    </p:animEffect>
                                  </p:childTnLst>
                                </p:cTn>
                              </p:par>
                              <p:par>
                                <p:cTn id="40" presetID="9" presetClass="entr" presetSubtype="0" fill="hold" grpId="0" nodeType="withEffect">
                                  <p:stCondLst>
                                    <p:cond delay="0"/>
                                  </p:stCondLst>
                                  <p:childTnLst>
                                    <p:set>
                                      <p:cBhvr>
                                        <p:cTn id="41" dur="1" fill="hold">
                                          <p:stCondLst>
                                            <p:cond delay="0"/>
                                          </p:stCondLst>
                                        </p:cTn>
                                        <p:tgtEl>
                                          <p:spTgt spid="20503"/>
                                        </p:tgtEl>
                                        <p:attrNameLst>
                                          <p:attrName>style.visibility</p:attrName>
                                        </p:attrNameLst>
                                      </p:cBhvr>
                                      <p:to>
                                        <p:strVal val="visible"/>
                                      </p:to>
                                    </p:set>
                                    <p:animEffect transition="in" filter="dissolve">
                                      <p:cBhvr>
                                        <p:cTn id="42" dur="500"/>
                                        <p:tgtEl>
                                          <p:spTgt spid="205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8" grpId="0" animBg="1"/>
      <p:bldP spid="20493" grpId="0" animBg="1"/>
      <p:bldP spid="20494" grpId="0" animBg="1"/>
      <p:bldP spid="20495" grpId="0" animBg="1"/>
      <p:bldP spid="20496" grpId="0" animBg="1"/>
      <p:bldP spid="20497" grpId="0" animBg="1"/>
      <p:bldP spid="20498" grpId="0" animBg="1"/>
      <p:bldP spid="20503"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22" name="Rectangle 6"/>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3" name="Rectangle 7"/>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endParaRPr>
          </a:p>
        </p:txBody>
      </p:sp>
      <p:sp>
        <p:nvSpPr>
          <p:cNvPr id="86021" name="Rectangle 5"/>
          <p:cNvSpPr>
            <a:spLocks noGrp="1" noChangeArrowheads="1"/>
          </p:cNvSpPr>
          <p:nvPr>
            <p:ph type="title" idx="4294967295"/>
          </p:nvPr>
        </p:nvSpPr>
        <p:spPr>
          <a:xfrm>
            <a:off x="2514600" y="228600"/>
            <a:ext cx="3962400" cy="3733800"/>
          </a:xfrm>
          <a:effectLst>
            <a:outerShdw blurRad="63500" dist="35921" dir="2700000" algn="ctr" rotWithShape="0">
              <a:schemeClr val="tx1">
                <a:alpha val="74998"/>
              </a:schemeClr>
            </a:outerShdw>
          </a:effectLst>
        </p:spPr>
        <p:txBody>
          <a:bodyPr/>
          <a:lstStyle/>
          <a:p>
            <a:pPr eaLnBrk="1" hangingPunct="1">
              <a:defRPr/>
            </a:pPr>
            <a:r>
              <a:rPr lang="en-US" sz="9600" dirty="0">
                <a:solidFill>
                  <a:schemeClr val="bg1"/>
                </a:solidFill>
                <a:latin typeface="Arial"/>
                <a:cs typeface="Arial"/>
              </a:rPr>
              <a:t>Gray Areas</a:t>
            </a:r>
            <a:endParaRPr lang="en-US" sz="9600" dirty="0">
              <a:latin typeface="Arial"/>
              <a:cs typeface="Arial"/>
            </a:endParaRPr>
          </a:p>
        </p:txBody>
      </p:sp>
      <p:sp>
        <p:nvSpPr>
          <p:cNvPr id="86024" name="Rectangle 8"/>
          <p:cNvSpPr>
            <a:spLocks noChangeArrowheads="1"/>
          </p:cNvSpPr>
          <p:nvPr/>
        </p:nvSpPr>
        <p:spPr bwMode="auto">
          <a:xfrm>
            <a:off x="2151063" y="3962400"/>
            <a:ext cx="4724400" cy="25908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defRPr/>
            </a:pPr>
            <a:r>
              <a:rPr lang="en-US" sz="3600" b="0" i="1" dirty="0">
                <a:solidFill>
                  <a:srgbClr val="FFFFFF"/>
                </a:solidFill>
              </a:rPr>
              <a:t>Practices not forbidden in the Bible over which Christians disagree</a:t>
            </a:r>
            <a:endParaRPr lang="en-US" sz="5400" b="0" i="1" dirty="0">
              <a:solidFill>
                <a:srgbClr val="000000"/>
              </a:solidFill>
            </a:endParaRPr>
          </a:p>
        </p:txBody>
      </p:sp>
      <p:sp>
        <p:nvSpPr>
          <p:cNvPr id="21509" name="TextBox 7"/>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723948359"/>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6706"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dirty="0">
              <a:solidFill>
                <a:srgbClr val="000000"/>
              </a:solidFill>
              <a:latin typeface="Arial"/>
              <a:cs typeface="Arial"/>
            </a:endParaRPr>
          </a:p>
        </p:txBody>
      </p:sp>
      <p:sp>
        <p:nvSpPr>
          <p:cNvPr id="456707"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defRPr/>
            </a:pPr>
            <a:endParaRPr lang="en-US">
              <a:solidFill>
                <a:srgbClr val="000000"/>
              </a:solidFill>
              <a:latin typeface="Arial"/>
              <a:cs typeface="Arial"/>
            </a:endParaRPr>
          </a:p>
        </p:txBody>
      </p:sp>
      <p:sp>
        <p:nvSpPr>
          <p:cNvPr id="456708" name="Rectangle 4"/>
          <p:cNvSpPr>
            <a:spLocks noGrp="1" noChangeArrowheads="1"/>
          </p:cNvSpPr>
          <p:nvPr>
            <p:ph type="title" idx="4294967295"/>
          </p:nvPr>
        </p:nvSpPr>
        <p:spPr>
          <a:xfrm>
            <a:off x="0" y="228600"/>
            <a:ext cx="9144000" cy="608013"/>
          </a:xfrm>
          <a:effectLst>
            <a:outerShdw blurRad="63500" dist="35921" dir="2700000" algn="ctr" rotWithShape="0">
              <a:schemeClr val="tx1">
                <a:alpha val="74998"/>
              </a:schemeClr>
            </a:outerShdw>
          </a:effectLst>
        </p:spPr>
        <p:txBody>
          <a:bodyPr/>
          <a:lstStyle/>
          <a:p>
            <a:pPr eaLnBrk="1" hangingPunct="1">
              <a:defRPr/>
            </a:pPr>
            <a:r>
              <a:rPr lang="en-US" sz="5400" dirty="0">
                <a:solidFill>
                  <a:schemeClr val="bg1"/>
                </a:solidFill>
                <a:latin typeface="Arial"/>
                <a:cs typeface="Arial"/>
              </a:rPr>
              <a:t>Gray Area Examples</a:t>
            </a:r>
            <a:endParaRPr lang="en-US" sz="8000" dirty="0">
              <a:latin typeface="Arial"/>
              <a:cs typeface="Arial"/>
            </a:endParaRPr>
          </a:p>
        </p:txBody>
      </p:sp>
      <p:sp>
        <p:nvSpPr>
          <p:cNvPr id="456709" name="Rectangle 5"/>
          <p:cNvSpPr>
            <a:spLocks noChangeArrowheads="1"/>
          </p:cNvSpPr>
          <p:nvPr/>
        </p:nvSpPr>
        <p:spPr bwMode="auto">
          <a:xfrm>
            <a:off x="323850" y="685800"/>
            <a:ext cx="8820150" cy="6172200"/>
          </a:xfrm>
          <a:prstGeom prst="rect">
            <a:avLst/>
          </a:prstGeom>
          <a:noFill/>
          <a:ln>
            <a:noFill/>
          </a:ln>
          <a:effectLst>
            <a:outerShdw blurRad="63500" dist="35921" dir="2700000" algn="ctr" rotWithShape="0">
              <a:schemeClr val="tx1">
                <a:alpha val="74998"/>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lstStyle/>
          <a:p>
            <a:pPr algn="l">
              <a:defRPr/>
            </a:pPr>
            <a:r>
              <a:rPr lang="en-US" sz="3600" b="0" dirty="0">
                <a:solidFill>
                  <a:srgbClr val="FFFFFF"/>
                </a:solidFill>
                <a:latin typeface="Arial"/>
                <a:cs typeface="Arial"/>
              </a:rPr>
              <a:t>Accepting gifts with the left hand</a:t>
            </a:r>
            <a:br>
              <a:rPr lang="en-US" sz="3600" b="0" dirty="0">
                <a:solidFill>
                  <a:srgbClr val="FFFFFF"/>
                </a:solidFill>
                <a:latin typeface="Arial"/>
                <a:cs typeface="Arial"/>
              </a:rPr>
            </a:br>
            <a:r>
              <a:rPr lang="en-US" sz="3600" b="0" dirty="0">
                <a:solidFill>
                  <a:srgbClr val="FFFFFF"/>
                </a:solidFill>
                <a:latin typeface="Arial"/>
                <a:cs typeface="Arial"/>
              </a:rPr>
              <a:t>Being a Democrat (or Republican!)</a:t>
            </a:r>
            <a:br>
              <a:rPr lang="en-US" sz="3600" b="0" dirty="0">
                <a:solidFill>
                  <a:srgbClr val="FFFFFF"/>
                </a:solidFill>
                <a:latin typeface="Arial"/>
                <a:cs typeface="Arial"/>
              </a:rPr>
            </a:br>
            <a:r>
              <a:rPr lang="en-US" sz="3600" b="0" dirty="0">
                <a:solidFill>
                  <a:srgbClr val="FFFFFF"/>
                </a:solidFill>
                <a:latin typeface="Arial"/>
                <a:cs typeface="Arial"/>
              </a:rPr>
              <a:t>Buying a Mac (or Windows) computer</a:t>
            </a:r>
            <a:br>
              <a:rPr lang="en-US" sz="3600" b="0" dirty="0">
                <a:solidFill>
                  <a:srgbClr val="FFFFFF"/>
                </a:solidFill>
                <a:latin typeface="Arial"/>
                <a:cs typeface="Arial"/>
              </a:rPr>
            </a:br>
            <a:r>
              <a:rPr lang="en-US" sz="3600" b="0" dirty="0">
                <a:solidFill>
                  <a:srgbClr val="FFFFFF"/>
                </a:solidFill>
                <a:latin typeface="Arial"/>
                <a:cs typeface="Arial"/>
              </a:rPr>
              <a:t>Celebrating Christmas or Easter</a:t>
            </a:r>
            <a:br>
              <a:rPr lang="en-US" sz="3600" b="0" dirty="0">
                <a:solidFill>
                  <a:srgbClr val="FFFFFF"/>
                </a:solidFill>
                <a:latin typeface="Arial"/>
                <a:cs typeface="Arial"/>
              </a:rPr>
            </a:br>
            <a:r>
              <a:rPr lang="en-US" sz="3600" b="0" dirty="0">
                <a:solidFill>
                  <a:srgbClr val="FFFFFF"/>
                </a:solidFill>
                <a:latin typeface="Arial"/>
                <a:cs typeface="Arial"/>
              </a:rPr>
              <a:t>Celebrating Good Friday</a:t>
            </a:r>
            <a:br>
              <a:rPr lang="en-US" sz="3600" b="0" dirty="0">
                <a:solidFill>
                  <a:srgbClr val="FFFFFF"/>
                </a:solidFill>
                <a:latin typeface="Arial"/>
                <a:cs typeface="Arial"/>
              </a:rPr>
            </a:br>
            <a:r>
              <a:rPr lang="en-US" sz="3600" b="0" dirty="0">
                <a:solidFill>
                  <a:srgbClr val="FFFFFF"/>
                </a:solidFill>
                <a:latin typeface="Arial"/>
                <a:cs typeface="Arial"/>
              </a:rPr>
              <a:t>Celebrating Lent</a:t>
            </a:r>
            <a:br>
              <a:rPr lang="en-US" sz="3600" b="0" dirty="0">
                <a:solidFill>
                  <a:srgbClr val="FFFFFF"/>
                </a:solidFill>
                <a:latin typeface="Arial"/>
                <a:cs typeface="Arial"/>
              </a:rPr>
            </a:br>
            <a:r>
              <a:rPr lang="en-US" sz="3600" b="0" dirty="0">
                <a:solidFill>
                  <a:srgbClr val="FFFFFF"/>
                </a:solidFill>
                <a:latin typeface="Arial"/>
                <a:cs typeface="Arial"/>
              </a:rPr>
              <a:t>Celebrating Palm Sunday</a:t>
            </a:r>
            <a:br>
              <a:rPr lang="en-US" sz="3600" b="0" dirty="0">
                <a:solidFill>
                  <a:srgbClr val="FFFFFF"/>
                </a:solidFill>
                <a:latin typeface="Arial"/>
                <a:cs typeface="Arial"/>
              </a:rPr>
            </a:br>
            <a:r>
              <a:rPr lang="en-US" sz="3600" b="0" dirty="0">
                <a:solidFill>
                  <a:srgbClr val="FFFFFF"/>
                </a:solidFill>
                <a:latin typeface="Arial"/>
                <a:cs typeface="Arial"/>
              </a:rPr>
              <a:t>Changing to a </a:t>
            </a:r>
            <a:r>
              <a:rPr lang="en-US" altLang="ja-JP" sz="3600" b="0" dirty="0">
                <a:solidFill>
                  <a:srgbClr val="FFFFFF"/>
                </a:solidFill>
                <a:latin typeface="Arial"/>
                <a:cs typeface="Arial"/>
              </a:rPr>
              <a:t>"</a:t>
            </a:r>
            <a:r>
              <a:rPr lang="en-US" sz="3600" b="0" dirty="0">
                <a:solidFill>
                  <a:srgbClr val="FFFFFF"/>
                </a:solidFill>
                <a:latin typeface="Arial"/>
                <a:cs typeface="Arial"/>
              </a:rPr>
              <a:t>Christian</a:t>
            </a:r>
            <a:r>
              <a:rPr lang="en-US" altLang="ja-JP" sz="3600" b="0" dirty="0">
                <a:solidFill>
                  <a:srgbClr val="FFFFFF"/>
                </a:solidFill>
                <a:latin typeface="Arial"/>
                <a:cs typeface="Arial"/>
              </a:rPr>
              <a:t>"</a:t>
            </a:r>
            <a:r>
              <a:rPr lang="en-US" sz="3600" b="0" dirty="0">
                <a:solidFill>
                  <a:srgbClr val="FFFFFF"/>
                </a:solidFill>
                <a:latin typeface="Arial"/>
                <a:cs typeface="Arial"/>
              </a:rPr>
              <a:t> name</a:t>
            </a:r>
            <a:br>
              <a:rPr lang="en-US" sz="3600" b="0" dirty="0">
                <a:solidFill>
                  <a:srgbClr val="FFFFFF"/>
                </a:solidFill>
                <a:latin typeface="Arial"/>
                <a:cs typeface="Arial"/>
              </a:rPr>
            </a:br>
            <a:r>
              <a:rPr lang="en-US" sz="3600" b="0" dirty="0">
                <a:solidFill>
                  <a:srgbClr val="FFFFFF"/>
                </a:solidFill>
                <a:latin typeface="Arial"/>
                <a:cs typeface="Arial"/>
              </a:rPr>
              <a:t>Chinese New Year giving of </a:t>
            </a:r>
            <a:r>
              <a:rPr lang="en-US" sz="3600" b="0" i="1" dirty="0" err="1">
                <a:solidFill>
                  <a:srgbClr val="FFFFFF"/>
                </a:solidFill>
                <a:latin typeface="Arial"/>
                <a:cs typeface="Arial"/>
              </a:rPr>
              <a:t>hong</a:t>
            </a:r>
            <a:r>
              <a:rPr lang="en-US" sz="3600" b="0" i="1" dirty="0">
                <a:solidFill>
                  <a:srgbClr val="FFFFFF"/>
                </a:solidFill>
                <a:latin typeface="Arial"/>
                <a:cs typeface="Arial"/>
              </a:rPr>
              <a:t> </a:t>
            </a:r>
            <a:r>
              <a:rPr lang="en-US" sz="3600" b="0" i="1" dirty="0" err="1">
                <a:solidFill>
                  <a:srgbClr val="FFFFFF"/>
                </a:solidFill>
                <a:latin typeface="Arial"/>
                <a:cs typeface="Arial"/>
              </a:rPr>
              <a:t>baos</a:t>
            </a:r>
            <a:endParaRPr lang="en-US" sz="4800" b="0" dirty="0">
              <a:solidFill>
                <a:srgbClr val="FFFFFF"/>
              </a:solidFill>
              <a:latin typeface="Arial"/>
              <a:cs typeface="Arial"/>
            </a:endParaRPr>
          </a:p>
        </p:txBody>
      </p:sp>
      <p:sp>
        <p:nvSpPr>
          <p:cNvPr id="23557" name="TextBox 1"/>
          <p:cNvSpPr txBox="1">
            <a:spLocks noChangeArrowheads="1"/>
          </p:cNvSpPr>
          <p:nvPr/>
        </p:nvSpPr>
        <p:spPr bwMode="auto">
          <a:xfrm>
            <a:off x="8027988" y="87313"/>
            <a:ext cx="1041400" cy="4619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b="1">
                <a:solidFill>
                  <a:schemeClr val="tx1"/>
                </a:solidFill>
                <a:latin typeface="Arial" charset="0"/>
                <a:ea typeface="ＭＳ Ｐゴシック" charset="0"/>
                <a:cs typeface="ＭＳ Ｐゴシック" charset="0"/>
              </a:defRPr>
            </a:lvl1pPr>
            <a:lvl2pPr marL="742950" indent="-285750" eaLnBrk="0" hangingPunct="0">
              <a:defRPr sz="2400" b="1">
                <a:solidFill>
                  <a:schemeClr val="tx1"/>
                </a:solidFill>
                <a:latin typeface="Arial" charset="0"/>
                <a:ea typeface="ＭＳ Ｐゴシック" charset="0"/>
              </a:defRPr>
            </a:lvl2pPr>
            <a:lvl3pPr marL="1143000" indent="-228600" eaLnBrk="0" hangingPunct="0">
              <a:defRPr sz="2400" b="1">
                <a:solidFill>
                  <a:schemeClr val="tx1"/>
                </a:solidFill>
                <a:latin typeface="Arial" charset="0"/>
                <a:ea typeface="ＭＳ Ｐゴシック" charset="0"/>
              </a:defRPr>
            </a:lvl3pPr>
            <a:lvl4pPr marL="1600200" indent="-228600" eaLnBrk="0" hangingPunct="0">
              <a:defRPr sz="2400" b="1">
                <a:solidFill>
                  <a:schemeClr val="tx1"/>
                </a:solidFill>
                <a:latin typeface="Arial" charset="0"/>
                <a:ea typeface="ＭＳ Ｐゴシック" charset="0"/>
              </a:defRPr>
            </a:lvl4pPr>
            <a:lvl5pPr marL="2057400" indent="-228600" eaLnBrk="0" hangingPunct="0">
              <a:defRPr sz="2400" b="1">
                <a:solidFill>
                  <a:schemeClr val="tx1"/>
                </a:solidFill>
                <a:latin typeface="Arial" charset="0"/>
                <a:ea typeface="ＭＳ Ｐゴシック" charset="0"/>
              </a:defRPr>
            </a:lvl5pPr>
            <a:lvl6pPr marL="2514600" indent="-228600" algn="ctr" eaLnBrk="0" fontAlgn="base" hangingPunct="0">
              <a:spcBef>
                <a:spcPct val="0"/>
              </a:spcBef>
              <a:spcAft>
                <a:spcPct val="0"/>
              </a:spcAft>
              <a:defRPr sz="2400" b="1">
                <a:solidFill>
                  <a:schemeClr val="tx1"/>
                </a:solidFill>
                <a:latin typeface="Arial" charset="0"/>
                <a:ea typeface="ＭＳ Ｐゴシック" charset="0"/>
              </a:defRPr>
            </a:lvl6pPr>
            <a:lvl7pPr marL="2971800" indent="-228600" algn="ctr" eaLnBrk="0" fontAlgn="base" hangingPunct="0">
              <a:spcBef>
                <a:spcPct val="0"/>
              </a:spcBef>
              <a:spcAft>
                <a:spcPct val="0"/>
              </a:spcAft>
              <a:defRPr sz="2400" b="1">
                <a:solidFill>
                  <a:schemeClr val="tx1"/>
                </a:solidFill>
                <a:latin typeface="Arial" charset="0"/>
                <a:ea typeface="ＭＳ Ｐゴシック" charset="0"/>
              </a:defRPr>
            </a:lvl7pPr>
            <a:lvl8pPr marL="3429000" indent="-228600" algn="ctr" eaLnBrk="0" fontAlgn="base" hangingPunct="0">
              <a:spcBef>
                <a:spcPct val="0"/>
              </a:spcBef>
              <a:spcAft>
                <a:spcPct val="0"/>
              </a:spcAft>
              <a:defRPr sz="2400" b="1">
                <a:solidFill>
                  <a:schemeClr val="tx1"/>
                </a:solidFill>
                <a:latin typeface="Arial" charset="0"/>
                <a:ea typeface="ＭＳ Ｐゴシック" charset="0"/>
              </a:defRPr>
            </a:lvl8pPr>
            <a:lvl9pPr marL="3886200" indent="-228600" algn="ctr" eaLnBrk="0" fontAlgn="base" hangingPunct="0">
              <a:spcBef>
                <a:spcPct val="0"/>
              </a:spcBef>
              <a:spcAft>
                <a:spcPct val="0"/>
              </a:spcAft>
              <a:defRPr sz="2400" b="1">
                <a:solidFill>
                  <a:schemeClr val="tx1"/>
                </a:solidFill>
                <a:latin typeface="Arial" charset="0"/>
                <a:ea typeface="ＭＳ Ｐゴシック" charset="0"/>
              </a:defRPr>
            </a:lvl9pPr>
          </a:lstStyle>
          <a:p>
            <a:pPr eaLnBrk="1" hangingPunct="1"/>
            <a:r>
              <a:rPr lang="en-US">
                <a:solidFill>
                  <a:srgbClr val="000000"/>
                </a:solidFill>
              </a:rPr>
              <a:t>155aa</a:t>
            </a:r>
          </a:p>
        </p:txBody>
      </p:sp>
    </p:spTree>
    <p:extLst>
      <p:ext uri="{BB962C8B-B14F-4D97-AF65-F5344CB8AC3E}">
        <p14:creationId xmlns:p14="http://schemas.microsoft.com/office/powerpoint/2010/main" val="243085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8466" name="Rectangle 2"/>
          <p:cNvSpPr>
            <a:spLocks noGrp="1" noChangeArrowheads="1"/>
          </p:cNvSpPr>
          <p:nvPr>
            <p:ph type="ctrTitle"/>
          </p:nvPr>
        </p:nvSpPr>
        <p:spPr>
          <a:xfrm>
            <a:off x="152400" y="152400"/>
            <a:ext cx="8839200" cy="2057400"/>
          </a:xfrm>
          <a:ln>
            <a:solidFill>
              <a:schemeClr val="bg1"/>
            </a:solidFill>
            <a:miter lim="800000"/>
            <a:headEnd/>
            <a:tailEnd/>
          </a:ln>
        </p:spPr>
        <p:txBody>
          <a:bodyPr/>
          <a:lstStyle/>
          <a:p>
            <a:pPr eaLnBrk="1" hangingPunct="1">
              <a:defRPr/>
            </a:pPr>
            <a:r>
              <a:rPr lang="en-US" sz="4000" b="1" dirty="0">
                <a:solidFill>
                  <a:srgbClr val="FFCC00"/>
                </a:solidFill>
              </a:rPr>
              <a:t>Bad things happen</a:t>
            </a:r>
            <a:r>
              <a:rPr lang="en-US" sz="4000" b="1" dirty="0">
                <a:solidFill>
                  <a:schemeClr val="bg1"/>
                </a:solidFill>
              </a:rPr>
              <a:t> if you insist on your rights in gray matters </a:t>
            </a:r>
            <a:br>
              <a:rPr lang="en-US" sz="4000" b="1" dirty="0">
                <a:solidFill>
                  <a:schemeClr val="bg1"/>
                </a:solidFill>
              </a:rPr>
            </a:br>
            <a:r>
              <a:rPr lang="en-US" sz="4000" b="1" dirty="0">
                <a:solidFill>
                  <a:schemeClr val="bg1"/>
                </a:solidFill>
              </a:rPr>
              <a:t>(8:10-12).</a:t>
            </a:r>
            <a:endParaRPr lang="en-US" sz="3600" b="1" dirty="0">
              <a:solidFill>
                <a:schemeClr val="bg1"/>
              </a:solidFill>
            </a:endParaRPr>
          </a:p>
        </p:txBody>
      </p:sp>
      <p:sp>
        <p:nvSpPr>
          <p:cNvPr id="318467" name="Rectangle 3"/>
          <p:cNvSpPr>
            <a:spLocks noChangeArrowheads="1"/>
          </p:cNvSpPr>
          <p:nvPr/>
        </p:nvSpPr>
        <p:spPr bwMode="auto">
          <a:xfrm>
            <a:off x="9224963" y="4024313"/>
            <a:ext cx="18415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spAutoFit/>
          </a:bodyPr>
          <a:lstStyle/>
          <a:p>
            <a:pPr>
              <a:defRPr/>
            </a:pPr>
            <a:endParaRPr lang="en-US">
              <a:solidFill>
                <a:srgbClr val="000000"/>
              </a:solidFill>
              <a:cs typeface="Osaka"/>
            </a:endParaRPr>
          </a:p>
        </p:txBody>
      </p:sp>
      <p:sp>
        <p:nvSpPr>
          <p:cNvPr id="318468" name="Rectangle 4"/>
          <p:cNvSpPr>
            <a:spLocks noChangeArrowheads="1"/>
          </p:cNvSpPr>
          <p:nvPr/>
        </p:nvSpPr>
        <p:spPr bwMode="auto">
          <a:xfrm>
            <a:off x="381000" y="2514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FFFF"/>
                </a:solidFill>
                <a:ea typeface="Osaka" charset="0"/>
                <a:cs typeface="Osaka" charset="0"/>
              </a:rPr>
              <a:t>You encourage your weaker </a:t>
            </a:r>
            <a:r>
              <a:rPr lang="en-US" sz="4000" dirty="0">
                <a:solidFill>
                  <a:srgbClr val="FFCC00"/>
                </a:solidFill>
                <a:ea typeface="Osaka" charset="0"/>
                <a:cs typeface="Osaka" charset="0"/>
              </a:rPr>
              <a:t>brother to sin</a:t>
            </a:r>
            <a:r>
              <a:rPr lang="en-US" sz="4000" dirty="0">
                <a:solidFill>
                  <a:srgbClr val="FFFFFF"/>
                </a:solidFill>
                <a:ea typeface="Osaka" charset="0"/>
                <a:cs typeface="Osaka" charset="0"/>
              </a:rPr>
              <a:t> (8:10)</a:t>
            </a:r>
            <a:endParaRPr lang="en-US" sz="3600" dirty="0">
              <a:solidFill>
                <a:srgbClr val="FFFFFF"/>
              </a:solidFill>
              <a:ea typeface="Osaka" charset="0"/>
              <a:cs typeface="Osaka" charset="0"/>
            </a:endParaRPr>
          </a:p>
        </p:txBody>
      </p:sp>
      <p:sp>
        <p:nvSpPr>
          <p:cNvPr id="318469" name="Rectangle 5"/>
          <p:cNvSpPr>
            <a:spLocks noChangeArrowheads="1"/>
          </p:cNvSpPr>
          <p:nvPr/>
        </p:nvSpPr>
        <p:spPr bwMode="auto">
          <a:xfrm>
            <a:off x="533400" y="41910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FFFF"/>
                </a:solidFill>
                <a:ea typeface="Osaka" charset="0"/>
                <a:cs typeface="Osaka" charset="0"/>
              </a:rPr>
              <a:t>The weak brother could even </a:t>
            </a:r>
            <a:r>
              <a:rPr lang="en-US" sz="4000" dirty="0">
                <a:solidFill>
                  <a:srgbClr val="FFCC00"/>
                </a:solidFill>
                <a:ea typeface="Osaka" charset="0"/>
                <a:cs typeface="Osaka" charset="0"/>
              </a:rPr>
              <a:t>give up his faith</a:t>
            </a:r>
            <a:r>
              <a:rPr lang="en-US" sz="4000" dirty="0">
                <a:solidFill>
                  <a:srgbClr val="FFFFFF"/>
                </a:solidFill>
                <a:ea typeface="Osaka" charset="0"/>
                <a:cs typeface="Osaka" charset="0"/>
              </a:rPr>
              <a:t> (8:11)</a:t>
            </a:r>
            <a:endParaRPr lang="en-US" sz="3600" dirty="0">
              <a:solidFill>
                <a:srgbClr val="FFFFFF"/>
              </a:solidFill>
              <a:ea typeface="Osaka" charset="0"/>
              <a:cs typeface="Osaka" charset="0"/>
            </a:endParaRPr>
          </a:p>
        </p:txBody>
      </p:sp>
      <p:sp>
        <p:nvSpPr>
          <p:cNvPr id="318470" name="Rectangle 6"/>
          <p:cNvSpPr>
            <a:spLocks noChangeArrowheads="1"/>
          </p:cNvSpPr>
          <p:nvPr/>
        </p:nvSpPr>
        <p:spPr bwMode="auto">
          <a:xfrm>
            <a:off x="381000" y="5562600"/>
            <a:ext cx="8305800" cy="12954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lstStyle/>
          <a:p>
            <a:pPr>
              <a:defRPr/>
            </a:pPr>
            <a:r>
              <a:rPr lang="en-US" sz="4000" dirty="0">
                <a:solidFill>
                  <a:srgbClr val="FFCC00"/>
                </a:solidFill>
                <a:ea typeface="Osaka" charset="0"/>
                <a:cs typeface="Osaka" charset="0"/>
              </a:rPr>
              <a:t>You sin</a:t>
            </a:r>
            <a:r>
              <a:rPr lang="en-US" sz="4000" dirty="0">
                <a:solidFill>
                  <a:srgbClr val="FFFFFF"/>
                </a:solidFill>
                <a:ea typeface="Osaka" charset="0"/>
                <a:cs typeface="Osaka" charset="0"/>
              </a:rPr>
              <a:t> (8:12)</a:t>
            </a:r>
            <a:endParaRPr lang="en-US" sz="3600" dirty="0">
              <a:solidFill>
                <a:srgbClr val="FFFFFF"/>
              </a:solidFill>
              <a:ea typeface="Osaka" charset="0"/>
              <a:cs typeface="Osaka" charset="0"/>
            </a:endParaRPr>
          </a:p>
        </p:txBody>
      </p:sp>
    </p:spTree>
    <p:extLst>
      <p:ext uri="{BB962C8B-B14F-4D97-AF65-F5344CB8AC3E}">
        <p14:creationId xmlns:p14="http://schemas.microsoft.com/office/powerpoint/2010/main" val="38044779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18468">
                                            <p:txEl>
                                              <p:pRg st="0" end="0"/>
                                            </p:txEl>
                                          </p:spTgt>
                                        </p:tgtEl>
                                        <p:attrNameLst>
                                          <p:attrName>style.visibility</p:attrName>
                                        </p:attrNameLst>
                                      </p:cBhvr>
                                      <p:to>
                                        <p:strVal val="visible"/>
                                      </p:to>
                                    </p:set>
                                    <p:anim calcmode="lin" valueType="num">
                                      <p:cBhvr additive="base">
                                        <p:cTn id="7" dur="500" fill="hold"/>
                                        <p:tgtEl>
                                          <p:spTgt spid="318468">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1846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18469">
                                            <p:txEl>
                                              <p:pRg st="0" end="0"/>
                                            </p:txEl>
                                          </p:spTgt>
                                        </p:tgtEl>
                                        <p:attrNameLst>
                                          <p:attrName>style.visibility</p:attrName>
                                        </p:attrNameLst>
                                      </p:cBhvr>
                                      <p:to>
                                        <p:strVal val="visible"/>
                                      </p:to>
                                    </p:set>
                                    <p:anim calcmode="lin" valueType="num">
                                      <p:cBhvr additive="base">
                                        <p:cTn id="13" dur="500" fill="hold"/>
                                        <p:tgtEl>
                                          <p:spTgt spid="318469">
                                            <p:txEl>
                                              <p:pRg st="0" end="0"/>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1846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18470">
                                            <p:txEl>
                                              <p:pRg st="0" end="0"/>
                                            </p:txEl>
                                          </p:spTgt>
                                        </p:tgtEl>
                                        <p:attrNameLst>
                                          <p:attrName>style.visibility</p:attrName>
                                        </p:attrNameLst>
                                      </p:cBhvr>
                                      <p:to>
                                        <p:strVal val="visible"/>
                                      </p:to>
                                    </p:set>
                                    <p:anim calcmode="lin" valueType="num">
                                      <p:cBhvr additive="base">
                                        <p:cTn id="19" dur="500" fill="hold"/>
                                        <p:tgtEl>
                                          <p:spTgt spid="318470">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31847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8468" grpId="0" build="p" autoUpdateAnimBg="0"/>
      <p:bldP spid="318469" grpId="0" build="p" autoUpdateAnimBg="0"/>
      <p:bldP spid="318470" grpId="0" build="p" autoUpdateAnimBg="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a:xfrm>
            <a:off x="0" y="152400"/>
            <a:ext cx="9144000" cy="1143000"/>
          </a:xfrm>
          <a:effectLst>
            <a:outerShdw blurRad="25400" dist="25399" dir="2700000" algn="ctr" rotWithShape="0">
              <a:schemeClr val="bg1">
                <a:alpha val="99962"/>
              </a:schemeClr>
            </a:outerShdw>
          </a:effectLst>
        </p:spPr>
        <p:txBody>
          <a:bodyPr/>
          <a:lstStyle/>
          <a:p>
            <a:r>
              <a:rPr lang="en-US" u="sng"/>
              <a:t>Chapter 8 Big Idea</a:t>
            </a:r>
          </a:p>
        </p:txBody>
      </p:sp>
      <p:sp>
        <p:nvSpPr>
          <p:cNvPr id="64515" name="Rectangle 3"/>
          <p:cNvSpPr>
            <a:spLocks noChangeArrowheads="1"/>
          </p:cNvSpPr>
          <p:nvPr/>
        </p:nvSpPr>
        <p:spPr bwMode="auto">
          <a:xfrm>
            <a:off x="762000" y="1676400"/>
            <a:ext cx="7924800" cy="4572000"/>
          </a:xfrm>
          <a:prstGeom prst="rect">
            <a:avLst/>
          </a:prstGeom>
          <a:noFill/>
          <a:ln>
            <a:noFill/>
          </a:ln>
          <a:effectLst>
            <a:outerShdw blurRad="25400" dist="25399" dir="2700000" algn="ctr" rotWithShape="0">
              <a:schemeClr val="bg1">
                <a:alpha val="99962"/>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lstStyle/>
          <a:p>
            <a:pPr>
              <a:spcBef>
                <a:spcPct val="20000"/>
              </a:spcBef>
              <a:buFont typeface="Wingdings" charset="0"/>
              <a:buNone/>
            </a:pPr>
            <a:r>
              <a:rPr lang="en-US" sz="6000" b="0">
                <a:solidFill>
                  <a:srgbClr val="FFFFFF"/>
                </a:solidFill>
                <a:latin typeface="Tahoma" charset="0"/>
              </a:rPr>
              <a:t>Show </a:t>
            </a:r>
            <a:r>
              <a:rPr lang="en-US" sz="6000" b="0">
                <a:solidFill>
                  <a:srgbClr val="FFCC00"/>
                </a:solidFill>
                <a:latin typeface="Tahoma" charset="0"/>
              </a:rPr>
              <a:t>love</a:t>
            </a:r>
            <a:r>
              <a:rPr lang="en-US" sz="6000" b="0">
                <a:solidFill>
                  <a:srgbClr val="FFFFFF"/>
                </a:solidFill>
                <a:latin typeface="Tahoma" charset="0"/>
              </a:rPr>
              <a:t> more than knowledge when dealing with gray matters</a:t>
            </a:r>
          </a:p>
        </p:txBody>
      </p:sp>
    </p:spTree>
    <p:extLst>
      <p:ext uri="{BB962C8B-B14F-4D97-AF65-F5344CB8AC3E}">
        <p14:creationId xmlns:p14="http://schemas.microsoft.com/office/powerpoint/2010/main" val="201656551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a:solidFill>
                  <a:schemeClr val="bg1"/>
                </a:solidFill>
                <a:latin typeface="Arial" charset="0"/>
                <a:ea typeface="ＭＳ Ｐゴシック" charset="0"/>
                <a:cs typeface="Arial" charset="0"/>
              </a:rPr>
              <a:t>1 Corinthians 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images.martechadvisor.com/images/uploads/content_images/be_different_57f7c1ee70eab.jpg">
            <a:extLst>
              <a:ext uri="{FF2B5EF4-FFF2-40B4-BE49-F238E27FC236}">
                <a16:creationId xmlns:a16="http://schemas.microsoft.com/office/drawing/2014/main" id="{D7A1F30B-7D44-DF47-B9ED-67EB0F4AA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44" y="13360"/>
            <a:ext cx="9144000" cy="6088063"/>
          </a:xfrm>
          <a:prstGeom prst="rect">
            <a:avLst/>
          </a:prstGeom>
          <a:noFill/>
          <a:extLst>
            <a:ext uri="{909E8E84-426E-40DD-AFC4-6F175D3DCCD1}">
              <a14:hiddenFill xmlns:a14="http://schemas.microsoft.com/office/drawing/2010/main">
                <a:solidFill>
                  <a:srgbClr val="FFFFFF"/>
                </a:solidFill>
              </a14:hiddenFill>
            </a:ext>
          </a:extLst>
        </p:spPr>
      </p:pic>
      <p:sp>
        <p:nvSpPr>
          <p:cNvPr id="900098" name="Rectangle 2"/>
          <p:cNvSpPr>
            <a:spLocks noGrp="1" noChangeArrowheads="1"/>
          </p:cNvSpPr>
          <p:nvPr>
            <p:ph type="ctrTitle"/>
          </p:nvPr>
        </p:nvSpPr>
        <p:spPr>
          <a:xfrm>
            <a:off x="3347864" y="2688407"/>
            <a:ext cx="5796136" cy="3413016"/>
          </a:xfrm>
          <a:effectLst>
            <a:outerShdw blurRad="63500" dist="35921" dir="2700000" algn="ctr" rotWithShape="0">
              <a:schemeClr val="tx2">
                <a:alpha val="74998"/>
              </a:schemeClr>
            </a:outerShdw>
          </a:effectLst>
        </p:spPr>
        <p:txBody>
          <a:bodyPr anchor="t"/>
          <a:lstStyle/>
          <a:p>
            <a:pPr>
              <a:defRPr/>
            </a:pPr>
            <a:r>
              <a:rPr lang="en-SG" sz="5400" b="1" dirty="0">
                <a:effectLst>
                  <a:glow rad="127000">
                    <a:schemeClr val="tx1"/>
                  </a:glow>
                </a:effectLst>
                <a:latin typeface="Arial" charset="0"/>
                <a:ea typeface="ＭＳ Ｐゴシック" charset="0"/>
                <a:cs typeface="ＭＳ Ｐゴシック" charset="0"/>
              </a:rPr>
              <a:t>How should we be </a:t>
            </a:r>
            <a:r>
              <a:rPr lang="en-SG" sz="6600" b="1" dirty="0">
                <a:solidFill>
                  <a:srgbClr val="FFFF00"/>
                </a:solidFill>
                <a:effectLst>
                  <a:glow rad="127000">
                    <a:schemeClr val="tx1"/>
                  </a:glow>
                </a:effectLst>
                <a:latin typeface="Arial" charset="0"/>
                <a:ea typeface="ＭＳ Ｐゴシック" charset="0"/>
                <a:cs typeface="ＭＳ Ｐゴシック" charset="0"/>
              </a:rPr>
              <a:t>different</a:t>
            </a:r>
            <a:r>
              <a:rPr lang="en-SG" sz="5400" b="1" dirty="0">
                <a:effectLst>
                  <a:glow rad="127000">
                    <a:schemeClr val="tx1"/>
                  </a:glow>
                </a:effectLst>
                <a:latin typeface="Arial" charset="0"/>
                <a:ea typeface="ＭＳ Ｐゴシック" charset="0"/>
                <a:cs typeface="ＭＳ Ｐゴシック" charset="0"/>
              </a:rPr>
              <a:t> </a:t>
            </a:r>
            <a:r>
              <a:rPr lang="en-SG" sz="4800" b="1" dirty="0">
                <a:effectLst>
                  <a:glow rad="127000">
                    <a:schemeClr val="tx1"/>
                  </a:glow>
                </a:effectLst>
                <a:latin typeface="Arial" charset="0"/>
                <a:ea typeface="ＭＳ Ｐゴシック" charset="0"/>
                <a:cs typeface="ＭＳ Ｐゴシック" charset="0"/>
              </a:rPr>
              <a:t>from unbelievers</a:t>
            </a:r>
            <a:r>
              <a:rPr lang="en-US" sz="4800" b="1" dirty="0">
                <a:effectLst>
                  <a:glow rad="127000">
                    <a:schemeClr val="tx1"/>
                  </a:glow>
                </a:effectLst>
                <a:latin typeface="Arial" charset="0"/>
                <a:ea typeface="ＭＳ Ｐゴシック" charset="0"/>
                <a:cs typeface="ＭＳ Ｐゴシック" charset="0"/>
              </a:rPr>
              <a:t>?</a:t>
            </a:r>
            <a:endParaRPr lang="en-US" sz="5400" b="1" dirty="0">
              <a:effectLst>
                <a:glow rad="127000">
                  <a:schemeClr val="tx1"/>
                </a:glow>
              </a:effectLst>
              <a:latin typeface="Arial" charset="0"/>
              <a:ea typeface="ＭＳ Ｐゴシック" charset="0"/>
              <a:cs typeface="ＭＳ Ｐゴシック" charset="0"/>
            </a:endParaRPr>
          </a:p>
        </p:txBody>
      </p:sp>
    </p:spTree>
    <p:extLst>
      <p:ext uri="{BB962C8B-B14F-4D97-AF65-F5344CB8AC3E}">
        <p14:creationId xmlns:p14="http://schemas.microsoft.com/office/powerpoint/2010/main" val="17587951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16738" name="Text Box 2" descr="Brown marble"/>
          <p:cNvSpPr txBox="1">
            <a:spLocks noChangeArrowheads="1"/>
          </p:cNvSpPr>
          <p:nvPr/>
        </p:nvSpPr>
        <p:spPr bwMode="auto">
          <a:xfrm>
            <a:off x="3203848" y="2362200"/>
            <a:ext cx="26067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Apostles</a:t>
            </a:r>
          </a:p>
        </p:txBody>
      </p:sp>
      <p:sp>
        <p:nvSpPr>
          <p:cNvPr id="116739" name="Text Box 3" descr="Brown marble"/>
          <p:cNvSpPr txBox="1">
            <a:spLocks noChangeArrowheads="1"/>
          </p:cNvSpPr>
          <p:nvPr/>
        </p:nvSpPr>
        <p:spPr bwMode="auto">
          <a:xfrm>
            <a:off x="323528" y="2362200"/>
            <a:ext cx="272011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8</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Meat</a:t>
            </a:r>
          </a:p>
        </p:txBody>
      </p:sp>
      <p:sp>
        <p:nvSpPr>
          <p:cNvPr id="116740" name="Text Box 4" descr="Brown marble"/>
          <p:cNvSpPr txBox="1">
            <a:spLocks noChangeArrowheads="1"/>
          </p:cNvSpPr>
          <p:nvPr/>
        </p:nvSpPr>
        <p:spPr bwMode="auto">
          <a:xfrm>
            <a:off x="6096000" y="2362200"/>
            <a:ext cx="2868488"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a:solidFill>
                  <a:srgbClr val="FFFFFF"/>
                </a:solidFill>
                <a:effectLst>
                  <a:outerShdw blurRad="38100" dist="38100" dir="2700000" algn="tl">
                    <a:srgbClr val="000000"/>
                  </a:outerShdw>
                </a:effectLst>
                <a:latin typeface="Arial"/>
                <a:ea typeface="SimSun" charset="0"/>
                <a:cs typeface="Arial"/>
              </a:rPr>
              <a:t>10</a:t>
            </a:r>
            <a:br>
              <a:rPr lang="en-US" altLang="zh-CN" sz="4000">
                <a:solidFill>
                  <a:srgbClr val="FFFFFF"/>
                </a:solidFill>
                <a:effectLst>
                  <a:outerShdw blurRad="38100" dist="38100" dir="2700000" algn="tl">
                    <a:srgbClr val="000000"/>
                  </a:outerShdw>
                </a:effectLst>
                <a:latin typeface="Arial"/>
                <a:ea typeface="SimSun" charset="0"/>
                <a:cs typeface="Arial"/>
              </a:rPr>
            </a:br>
            <a:r>
              <a:rPr lang="en-US" altLang="zh-CN" sz="4000">
                <a:solidFill>
                  <a:srgbClr val="FFFFFF"/>
                </a:solidFill>
                <a:effectLst>
                  <a:outerShdw blurRad="38100" dist="38100" dir="2700000" algn="tl">
                    <a:srgbClr val="000000"/>
                  </a:outerShdw>
                </a:effectLst>
                <a:latin typeface="Arial"/>
                <a:ea typeface="SimSun" charset="0"/>
                <a:cs typeface="Arial"/>
              </a:rPr>
              <a:t>Temples</a:t>
            </a:r>
          </a:p>
        </p:txBody>
      </p:sp>
      <p:sp>
        <p:nvSpPr>
          <p:cNvPr id="116741" name="Rectangle 5"/>
          <p:cNvSpPr>
            <a:spLocks noGrp="1" noChangeArrowheads="1"/>
          </p:cNvSpPr>
          <p:nvPr>
            <p:ph type="title" idx="4294967295"/>
          </p:nvPr>
        </p:nvSpPr>
        <p:spPr>
          <a:xfrm>
            <a:off x="1371600" y="838200"/>
            <a:ext cx="6705600" cy="762000"/>
          </a:xfrm>
          <a:solidFill>
            <a:srgbClr val="0000FF"/>
          </a:solidFill>
          <a:effectLst>
            <a:outerShdw blurRad="63500" dist="35921" dir="2700000" algn="ctr" rotWithShape="0">
              <a:schemeClr val="tx2">
                <a:alpha val="74998"/>
              </a:schemeClr>
            </a:outerShdw>
          </a:effectLst>
        </p:spPr>
        <p:txBody>
          <a:bodyPr/>
          <a:lstStyle/>
          <a:p>
            <a:pPr algn="ctr"/>
            <a:r>
              <a:rPr lang="en-US" sz="4800" b="1">
                <a:solidFill>
                  <a:schemeClr val="bg1"/>
                </a:solidFill>
                <a:effectLst>
                  <a:outerShdw blurRad="38100" dist="38100" dir="2700000" algn="tl">
                    <a:srgbClr val="000000"/>
                  </a:outerShdw>
                </a:effectLst>
                <a:latin typeface="Arial"/>
                <a:cs typeface="Arial"/>
              </a:rPr>
              <a:t>1 Corinthians 8–10</a:t>
            </a:r>
            <a:endParaRPr lang="en-US" sz="4800" b="1">
              <a:solidFill>
                <a:schemeClr val="bg1"/>
              </a:solidFill>
              <a:latin typeface="Arial"/>
              <a:cs typeface="Arial"/>
            </a:endParaRPr>
          </a:p>
        </p:txBody>
      </p:sp>
      <p:sp>
        <p:nvSpPr>
          <p:cNvPr id="116743" name="Text Box 7" descr="Brown marble"/>
          <p:cNvSpPr txBox="1">
            <a:spLocks noChangeArrowheads="1"/>
          </p:cNvSpPr>
          <p:nvPr/>
        </p:nvSpPr>
        <p:spPr bwMode="auto">
          <a:xfrm>
            <a:off x="323528" y="4149080"/>
            <a:ext cx="2720118" cy="1938992"/>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8</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Gray Areas</a:t>
            </a:r>
          </a:p>
        </p:txBody>
      </p:sp>
      <p:sp>
        <p:nvSpPr>
          <p:cNvPr id="7" name="Text Box 6" descr="Brown marble"/>
          <p:cNvSpPr txBox="1">
            <a:spLocks noChangeArrowheads="1"/>
          </p:cNvSpPr>
          <p:nvPr/>
        </p:nvSpPr>
        <p:spPr bwMode="auto">
          <a:xfrm>
            <a:off x="3247098" y="4267201"/>
            <a:ext cx="2520280" cy="1323439"/>
          </a:xfrm>
          <a:prstGeom prst="rect">
            <a:avLst/>
          </a:prstGeom>
          <a:blipFill dpi="0" rotWithShape="0">
            <a:blip r:embed="rId3"/>
            <a:srcRect/>
            <a:tile tx="0" ty="0" sx="100000" sy="100000" flip="none" algn="tl"/>
          </a:blipFill>
          <a:ln w="9525">
            <a:solidFill>
              <a:schemeClr val="tx1"/>
            </a:solidFill>
            <a:miter lim="800000"/>
            <a:headEnd/>
            <a:tailEnd/>
          </a:ln>
          <a:effectLst>
            <a:outerShdw blurRad="63500" dist="35921" dir="2700000" algn="ctr" rotWithShape="0">
              <a:schemeClr val="bg2">
                <a:alpha val="74998"/>
              </a:schemeClr>
            </a:outerShdw>
          </a:effectLst>
        </p:spPr>
        <p:txBody>
          <a:bodyPr wrap="square">
            <a:spAutoFit/>
          </a:bodyPr>
          <a:lstStyle/>
          <a:p>
            <a:r>
              <a:rPr lang="en-US" altLang="zh-CN" sz="4000" dirty="0">
                <a:solidFill>
                  <a:srgbClr val="FFFFFF"/>
                </a:solidFill>
                <a:effectLst>
                  <a:outerShdw blurRad="38100" dist="38100" dir="2700000" algn="tl">
                    <a:srgbClr val="000000"/>
                  </a:outerShdw>
                </a:effectLst>
                <a:latin typeface="Arial"/>
                <a:ea typeface="SimSun" charset="0"/>
                <a:cs typeface="Arial"/>
              </a:rPr>
              <a:t>9</a:t>
            </a:r>
            <a:br>
              <a:rPr lang="en-US" altLang="zh-CN" sz="4000" dirty="0">
                <a:solidFill>
                  <a:srgbClr val="FFFFFF"/>
                </a:solidFill>
                <a:effectLst>
                  <a:outerShdw blurRad="38100" dist="38100" dir="2700000" algn="tl">
                    <a:srgbClr val="000000"/>
                  </a:outerShdw>
                </a:effectLst>
                <a:latin typeface="Arial"/>
                <a:ea typeface="SimSun" charset="0"/>
                <a:cs typeface="Arial"/>
              </a:rPr>
            </a:br>
            <a:r>
              <a:rPr lang="en-US" altLang="zh-CN" sz="4000" dirty="0">
                <a:solidFill>
                  <a:srgbClr val="FFFFFF"/>
                </a:solidFill>
                <a:effectLst>
                  <a:outerShdw blurRad="38100" dist="38100" dir="2700000" algn="tl">
                    <a:srgbClr val="000000"/>
                  </a:outerShdw>
                </a:effectLst>
                <a:latin typeface="Arial"/>
                <a:ea typeface="SimSun" charset="0"/>
                <a:cs typeface="Arial"/>
              </a:rPr>
              <a:t>Rights</a:t>
            </a:r>
          </a:p>
        </p:txBody>
      </p:sp>
    </p:spTree>
    <p:extLst>
      <p:ext uri="{BB962C8B-B14F-4D97-AF65-F5344CB8AC3E}">
        <p14:creationId xmlns:p14="http://schemas.microsoft.com/office/powerpoint/2010/main" val="337825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utoUpdateAnimBg="0"/>
    </p:bldLst>
  </p:timing>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8850" name="Rectangle 2"/>
          <p:cNvSpPr>
            <a:spLocks noGrp="1" noChangeArrowheads="1"/>
          </p:cNvSpPr>
          <p:nvPr>
            <p:ph type="ctrTitle"/>
          </p:nvPr>
        </p:nvSpPr>
        <p:spPr>
          <a:xfrm>
            <a:off x="1219200" y="4876800"/>
            <a:ext cx="6858000" cy="838200"/>
          </a:xfrm>
          <a:noFill/>
        </p:spPr>
        <p:txBody>
          <a:bodyPr/>
          <a:lstStyle/>
          <a:p>
            <a:r>
              <a:rPr lang="en-US" sz="5400">
                <a:solidFill>
                  <a:schemeClr val="bg1"/>
                </a:solidFill>
              </a:rPr>
              <a:t>Do those serving Christ have </a:t>
            </a:r>
            <a:r>
              <a:rPr lang="en-US" sz="5400">
                <a:solidFill>
                  <a:srgbClr val="FFFF00"/>
                </a:solidFill>
              </a:rPr>
              <a:t>rights</a:t>
            </a:r>
            <a:r>
              <a:rPr lang="en-US" sz="5400">
                <a:solidFill>
                  <a:schemeClr val="bg1"/>
                </a:solidFill>
              </a:rPr>
              <a:t>?</a:t>
            </a:r>
            <a:endParaRPr lang="en-US">
              <a:solidFill>
                <a:schemeClr val="bg1"/>
              </a:solidFill>
            </a:endParaRPr>
          </a:p>
        </p:txBody>
      </p:sp>
      <p:sp>
        <p:nvSpPr>
          <p:cNvPr id="78852" name="WordArt 4"/>
          <p:cNvSpPr>
            <a:spLocks noChangeArrowheads="1" noChangeShapeType="1" noTextEdit="1"/>
          </p:cNvSpPr>
          <p:nvPr/>
        </p:nvSpPr>
        <p:spPr bwMode="auto">
          <a:xfrm>
            <a:off x="3733800" y="914400"/>
            <a:ext cx="1112838" cy="2262188"/>
          </a:xfrm>
          <a:prstGeom prst="rect">
            <a:avLst/>
          </a:prstGeom>
          <a:extLst>
            <a:ext uri="{91240B29-F687-4f45-9708-019B960494DF}">
              <a14:hiddenLine xmlns:a14="http://schemas.microsoft.com/office/drawing/2010/main" xmlns="" w="9525">
                <a:solidFill>
                  <a:srgbClr val="000000"/>
                </a:solidFill>
                <a:round/>
                <a:headEnd/>
                <a:tailEnd/>
              </a14:hiddenLine>
            </a:ext>
          </a:extLst>
        </p:spPr>
        <p:txBody>
          <a:bodyPr wrap="none" fromWordArt="1">
            <a:prstTxWarp prst="textPlain">
              <a:avLst>
                <a:gd name="adj" fmla="val 50000"/>
              </a:avLst>
            </a:prstTxWarp>
          </a:bodyPr>
          <a:lstStyle/>
          <a:p>
            <a:pPr eaLnBrk="0" hangingPunct="0"/>
            <a:r>
              <a:rPr lang="en-US" sz="3600" b="0" kern="10">
                <a:gradFill rotWithShape="0">
                  <a:gsLst>
                    <a:gs pos="0">
                      <a:srgbClr val="FFFF00"/>
                    </a:gs>
                    <a:gs pos="100000">
                      <a:srgbClr val="FF9933"/>
                    </a:gs>
                  </a:gsLst>
                  <a:path path="rect">
                    <a:fillToRect l="50000" t="50000" r="50000" b="50000"/>
                  </a:path>
                </a:gradFill>
                <a:effectLst>
                  <a:outerShdw blurRad="63500" dist="35921" dir="2700000" algn="ctr" rotWithShape="0">
                    <a:srgbClr val="C0C0C0"/>
                  </a:outerShdw>
                </a:effectLst>
                <a:latin typeface="Impact"/>
                <a:ea typeface="Impact"/>
                <a:cs typeface="Impact"/>
              </a:rPr>
              <a:t>?</a:t>
            </a:r>
          </a:p>
        </p:txBody>
      </p:sp>
      <p:sp>
        <p:nvSpPr>
          <p:cNvPr id="78853" name="WordArt 5"/>
          <p:cNvSpPr>
            <a:spLocks noChangeArrowheads="1" noChangeShapeType="1" noTextEdit="1"/>
          </p:cNvSpPr>
          <p:nvPr/>
        </p:nvSpPr>
        <p:spPr bwMode="auto">
          <a:xfrm>
            <a:off x="4724400" y="1981200"/>
            <a:ext cx="1795463" cy="2227263"/>
          </a:xfrm>
          <a:prstGeom prst="rect">
            <a:avLst/>
          </a:prstGeom>
        </p:spPr>
        <p:txBody>
          <a:bodyPr wrap="none" fromWordArt="1">
            <a:prstTxWarp prst="textSlantUp">
              <a:avLst>
                <a:gd name="adj" fmla="val 32056"/>
              </a:avLst>
            </a:prstTxWarp>
          </a:bodyPr>
          <a:lstStyle/>
          <a:p>
            <a:pPr eaLnBrk="0" hangingPunct="0"/>
            <a:r>
              <a:rPr lang="en-US" sz="3600" b="0" kern="10">
                <a:ln w="9525">
                  <a:solidFill>
                    <a:srgbClr val="CC99FF"/>
                  </a:solidFill>
                  <a:round/>
                  <a:headEnd/>
                  <a:tailEnd/>
                </a:ln>
                <a:gradFill rotWithShape="0">
                  <a:gsLst>
                    <a:gs pos="0">
                      <a:srgbClr val="6600CC"/>
                    </a:gs>
                    <a:gs pos="100000">
                      <a:srgbClr val="CC00CC"/>
                    </a:gs>
                  </a:gsLst>
                  <a:lin ang="5400000" scaled="1"/>
                </a:gradFill>
                <a:effectLst>
                  <a:outerShdw blurRad="63500" dist="53882" dir="2700000" algn="ctr" rotWithShape="0">
                    <a:srgbClr val="9999FF"/>
                  </a:outerShdw>
                </a:effectLst>
                <a:latin typeface="Impact"/>
                <a:ea typeface="Impact"/>
                <a:cs typeface="Impact"/>
              </a:rPr>
              <a:t>?</a:t>
            </a:r>
          </a:p>
        </p:txBody>
      </p:sp>
      <p:sp>
        <p:nvSpPr>
          <p:cNvPr id="78854" name="WordArt 6"/>
          <p:cNvSpPr>
            <a:spLocks noChangeArrowheads="1" noChangeShapeType="1" noTextEdit="1"/>
          </p:cNvSpPr>
          <p:nvPr/>
        </p:nvSpPr>
        <p:spPr bwMode="auto">
          <a:xfrm>
            <a:off x="1828800" y="1752600"/>
            <a:ext cx="2360613" cy="2074863"/>
          </a:xfrm>
          <a:prstGeom prst="rect">
            <a:avLst/>
          </a:prstGeom>
        </p:spPr>
        <p:txBody>
          <a:bodyPr wrap="none" fromWordArt="1">
            <a:prstTxWarp prst="textPlain">
              <a:avLst>
                <a:gd name="adj" fmla="val 50000"/>
              </a:avLst>
            </a:prstTxWarp>
          </a:bodyPr>
          <a:lstStyle/>
          <a:p>
            <a:pPr eaLnBrk="0" hangingPunct="0"/>
            <a:r>
              <a:rPr lang="en-US" sz="3600" b="0" kern="10">
                <a:ln w="9525">
                  <a:solidFill>
                    <a:srgbClr val="000000"/>
                  </a:solidFill>
                  <a:round/>
                  <a:headEnd/>
                  <a:tailEnd/>
                </a:ln>
                <a:solidFill>
                  <a:srgbClr val="FFFFFF"/>
                </a:solidFill>
                <a:effectLst>
                  <a:outerShdw blurRad="63500" dist="35921" dir="2700000" algn="ctr" rotWithShape="0">
                    <a:srgbClr val="808080"/>
                  </a:outerShdw>
                </a:effectLst>
                <a:latin typeface="Arial Black"/>
                <a:ea typeface="Arial Black"/>
                <a:cs typeface="Arial Black"/>
              </a:rPr>
              <a:t>?</a:t>
            </a:r>
          </a:p>
        </p:txBody>
      </p:sp>
    </p:spTree>
    <p:extLst>
      <p:ext uri="{BB962C8B-B14F-4D97-AF65-F5344CB8AC3E}">
        <p14:creationId xmlns:p14="http://schemas.microsoft.com/office/powerpoint/2010/main" val="386051206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ChangeArrowheads="1"/>
          </p:cNvSpPr>
          <p:nvPr/>
        </p:nvSpPr>
        <p:spPr bwMode="auto">
          <a:xfrm>
            <a:off x="4419600" y="0"/>
            <a:ext cx="4724400" cy="6858000"/>
          </a:xfrm>
          <a:prstGeom prst="rect">
            <a:avLst/>
          </a:prstGeom>
          <a:gradFill rotWithShape="0">
            <a:gsLst>
              <a:gs pos="0">
                <a:schemeClr val="tx1"/>
              </a:gs>
              <a:gs pos="100000">
                <a:schemeClr val="tx1">
                  <a:gamma/>
                  <a:tint val="5882"/>
                  <a:invGamma/>
                </a:schemeClr>
              </a:gs>
            </a:gsLst>
            <a:lin ang="0" scaled="1"/>
          </a:gradFill>
          <a:ln w="9525">
            <a:solidFill>
              <a:schemeClr val="tx1"/>
            </a:solidFill>
            <a:miter lim="800000"/>
            <a:headEnd/>
            <a:tailEn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5" name="Rectangle 3"/>
          <p:cNvSpPr>
            <a:spLocks noChangeArrowheads="1"/>
          </p:cNvSpPr>
          <p:nvPr/>
        </p:nvSpPr>
        <p:spPr bwMode="auto">
          <a:xfrm>
            <a:off x="2590800" y="0"/>
            <a:ext cx="4191000" cy="6858000"/>
          </a:xfrm>
          <a:prstGeom prst="rect">
            <a:avLst/>
          </a:prstGeom>
          <a:gradFill rotWithShape="0">
            <a:gsLst>
              <a:gs pos="0">
                <a:schemeClr val="tx1"/>
              </a:gs>
              <a:gs pos="100000">
                <a:schemeClr val="bg2"/>
              </a:gs>
            </a:gsLst>
            <a:lin ang="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wrap="none" anchor="ctr"/>
          <a:lstStyle/>
          <a:p>
            <a:pPr algn="l" eaLnBrk="0" hangingPunct="0"/>
            <a:endParaRPr lang="en-US" b="0">
              <a:solidFill>
                <a:srgbClr val="000000"/>
              </a:solidFill>
            </a:endParaRPr>
          </a:p>
        </p:txBody>
      </p:sp>
      <p:sp>
        <p:nvSpPr>
          <p:cNvPr id="84996" name="Rectangle 4"/>
          <p:cNvSpPr>
            <a:spLocks noGrp="1" noChangeArrowheads="1"/>
          </p:cNvSpPr>
          <p:nvPr>
            <p:ph type="title" idx="4294967295"/>
          </p:nvPr>
        </p:nvSpPr>
        <p:spPr>
          <a:xfrm>
            <a:off x="0" y="762000"/>
            <a:ext cx="9144000" cy="5486400"/>
          </a:xfrm>
          <a:noFill/>
          <a:effectLst>
            <a:outerShdw blurRad="63500" dist="35921" dir="2700000" algn="ctr" rotWithShape="0">
              <a:schemeClr val="tx1">
                <a:alpha val="74998"/>
              </a:schemeClr>
            </a:outerShdw>
          </a:effectLst>
        </p:spPr>
        <p:txBody>
          <a:bodyPr/>
          <a:lstStyle/>
          <a:p>
            <a:r>
              <a:rPr lang="en-US" sz="6000" dirty="0">
                <a:solidFill>
                  <a:srgbClr val="FFCC00"/>
                </a:solidFill>
                <a:latin typeface="Arial" charset="0"/>
              </a:rPr>
              <a:t>Give up</a:t>
            </a:r>
            <a:r>
              <a:rPr lang="en-US" sz="6000" dirty="0">
                <a:solidFill>
                  <a:schemeClr val="bg1"/>
                </a:solidFill>
                <a:latin typeface="Arial" charset="0"/>
              </a:rPr>
              <a:t> your rights </a:t>
            </a:r>
            <a:br>
              <a:rPr lang="en-US" sz="6000" dirty="0">
                <a:solidFill>
                  <a:schemeClr val="bg1"/>
                </a:solidFill>
                <a:latin typeface="Arial" charset="0"/>
              </a:rPr>
            </a:br>
            <a:r>
              <a:rPr lang="en-US" sz="6000" dirty="0">
                <a:solidFill>
                  <a:schemeClr val="bg1"/>
                </a:solidFill>
                <a:latin typeface="Arial" charset="0"/>
              </a:rPr>
              <a:t>to help others </a:t>
            </a:r>
            <a:br>
              <a:rPr lang="en-US" sz="6000" dirty="0">
                <a:solidFill>
                  <a:schemeClr val="bg1"/>
                </a:solidFill>
                <a:latin typeface="Arial" charset="0"/>
              </a:rPr>
            </a:br>
            <a:r>
              <a:rPr lang="en-US" sz="6000" dirty="0">
                <a:solidFill>
                  <a:schemeClr val="bg1"/>
                </a:solidFill>
                <a:latin typeface="Arial" charset="0"/>
              </a:rPr>
              <a:t>mature in Christ </a:t>
            </a:r>
            <a:br>
              <a:rPr lang="en-US" sz="6000" dirty="0">
                <a:solidFill>
                  <a:schemeClr val="bg1"/>
                </a:solidFill>
                <a:latin typeface="Arial" charset="0"/>
              </a:rPr>
            </a:br>
            <a:br>
              <a:rPr lang="en-US" sz="6000" dirty="0">
                <a:solidFill>
                  <a:schemeClr val="bg1"/>
                </a:solidFill>
                <a:latin typeface="Arial" charset="0"/>
              </a:rPr>
            </a:br>
            <a:r>
              <a:rPr lang="en-US" sz="6000" dirty="0">
                <a:solidFill>
                  <a:schemeClr val="bg1"/>
                </a:solidFill>
                <a:latin typeface="Arial" charset="0"/>
              </a:rPr>
              <a:t>(Main Idea of </a:t>
            </a:r>
            <a:br>
              <a:rPr lang="en-US" sz="6000" dirty="0">
                <a:solidFill>
                  <a:schemeClr val="bg1"/>
                </a:solidFill>
                <a:latin typeface="Arial" charset="0"/>
              </a:rPr>
            </a:br>
            <a:r>
              <a:rPr lang="en-US" sz="6000" dirty="0">
                <a:solidFill>
                  <a:schemeClr val="bg1"/>
                </a:solidFill>
                <a:latin typeface="Arial" charset="0"/>
              </a:rPr>
              <a:t>1 Corinthians 9)</a:t>
            </a:r>
            <a:endParaRPr lang="en-US" sz="8800" dirty="0">
              <a:latin typeface="Arial" charset="0"/>
            </a:endParaRPr>
          </a:p>
        </p:txBody>
      </p:sp>
    </p:spTree>
    <p:extLst>
      <p:ext uri="{BB962C8B-B14F-4D97-AF65-F5344CB8AC3E}">
        <p14:creationId xmlns:p14="http://schemas.microsoft.com/office/powerpoint/2010/main" val="191488317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5266"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endParaRPr lang="en-US"/>
          </a:p>
        </p:txBody>
      </p:sp>
      <p:sp>
        <p:nvSpPr>
          <p:cNvPr id="395267"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10</a:t>
            </a:r>
          </a:p>
        </p:txBody>
      </p:sp>
    </p:spTree>
    <p:extLst>
      <p:ext uri="{BB962C8B-B14F-4D97-AF65-F5344CB8AC3E}">
        <p14:creationId xmlns:p14="http://schemas.microsoft.com/office/powerpoint/2010/main" val="1620682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5842" name="Picture 2" descr="goldencalfcloseup"/>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ctrTitle" idx="4294967295"/>
          </p:nvPr>
        </p:nvSpPr>
        <p:spPr>
          <a:xfrm>
            <a:off x="0" y="3170584"/>
            <a:ext cx="9144000" cy="2736304"/>
          </a:xfrm>
          <a:noFill/>
        </p:spPr>
        <p:txBody>
          <a:bodyPr vert="horz" wrap="square" lIns="91416" tIns="45709" rIns="91416" bIns="45709" numCol="1" anchor="ctr" anchorCtr="0" compatLnSpc="1">
            <a:prstTxWarp prst="textNoShape">
              <a:avLst/>
            </a:prstTxWarp>
            <a:noAutofit/>
          </a:bodyPr>
          <a:lstStyle/>
          <a:p>
            <a:r>
              <a:rPr lang="en-US" sz="8000" b="1" dirty="0">
                <a:effectLst>
                  <a:glow rad="177800">
                    <a:schemeClr val="bg1">
                      <a:alpha val="75000"/>
                    </a:schemeClr>
                  </a:glow>
                </a:effectLst>
                <a:latin typeface="Bizarro Regular" charset="0"/>
              </a:rPr>
              <a:t>When You</a:t>
            </a:r>
            <a:r>
              <a:rPr lang="uk-UA" altLang="ja-JP" sz="8000" b="1" dirty="0">
                <a:effectLst>
                  <a:glow rad="177800">
                    <a:schemeClr val="bg1">
                      <a:alpha val="75000"/>
                    </a:schemeClr>
                  </a:glow>
                </a:effectLst>
                <a:latin typeface="Bizarro Regular" charset="0"/>
              </a:rPr>
              <a:t>'</a:t>
            </a:r>
            <a:r>
              <a:rPr lang="en-US" sz="8000" b="1" dirty="0">
                <a:effectLst>
                  <a:glow rad="177800">
                    <a:schemeClr val="bg1">
                      <a:alpha val="75000"/>
                    </a:schemeClr>
                  </a:glow>
                </a:effectLst>
                <a:latin typeface="Bizarro Regular" charset="0"/>
              </a:rPr>
              <a:t>re Idle About Idols</a:t>
            </a:r>
          </a:p>
        </p:txBody>
      </p:sp>
      <p:sp>
        <p:nvSpPr>
          <p:cNvPr id="3" name="Subtitle 2"/>
          <p:cNvSpPr>
            <a:spLocks noGrp="1"/>
          </p:cNvSpPr>
          <p:nvPr>
            <p:ph type="subTitle" idx="4294967295"/>
          </p:nvPr>
        </p:nvSpPr>
        <p:spPr>
          <a:xfrm>
            <a:off x="685800" y="5863480"/>
            <a:ext cx="7772400" cy="877888"/>
          </a:xfrm>
          <a:noFill/>
        </p:spPr>
        <p:txBody>
          <a:bodyPr vert="horz" wrap="square" lIns="91416" tIns="45709" rIns="91416" bIns="45709" numCol="1" anchor="ctr" anchorCtr="0" compatLnSpc="1">
            <a:prstTxWarp prst="textNoShape">
              <a:avLst/>
            </a:prstTxWarp>
            <a:normAutofit fontScale="90000" lnSpcReduction="20000"/>
          </a:bodyPr>
          <a:lstStyle/>
          <a:p>
            <a:pPr marL="0" indent="0" algn="ctr">
              <a:spcBef>
                <a:spcPct val="0"/>
              </a:spcBef>
              <a:buNone/>
            </a:pPr>
            <a:r>
              <a:rPr lang="en-US" sz="6600" b="1" dirty="0">
                <a:effectLst>
                  <a:glow rad="177800">
                    <a:schemeClr val="bg1">
                      <a:alpha val="75000"/>
                    </a:schemeClr>
                  </a:glow>
                </a:effectLst>
                <a:latin typeface="Bizarro Regular" charset="0"/>
                <a:ea typeface="+mj-ea"/>
                <a:cs typeface="+mj-cs"/>
              </a:rPr>
              <a:t>1 Corinthians 10</a:t>
            </a:r>
          </a:p>
        </p:txBody>
      </p:sp>
    </p:spTree>
    <p:extLst>
      <p:ext uri="{BB962C8B-B14F-4D97-AF65-F5344CB8AC3E}">
        <p14:creationId xmlns:p14="http://schemas.microsoft.com/office/powerpoint/2010/main" val="157437525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8241" name="Picture 1" descr="exodus-nasa-map-sinai.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63500"/>
            <a:ext cx="7019926" cy="69484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0838" name="Oval 6"/>
          <p:cNvSpPr>
            <a:spLocks noChangeArrowheads="1"/>
          </p:cNvSpPr>
          <p:nvPr/>
        </p:nvSpPr>
        <p:spPr bwMode="auto">
          <a:xfrm>
            <a:off x="4041775" y="5068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39" name="Oval 7"/>
          <p:cNvSpPr>
            <a:spLocks noChangeArrowheads="1"/>
          </p:cNvSpPr>
          <p:nvPr/>
        </p:nvSpPr>
        <p:spPr bwMode="auto">
          <a:xfrm>
            <a:off x="4651375" y="2020888"/>
            <a:ext cx="304800" cy="304800"/>
          </a:xfrm>
          <a:prstGeom prst="ellipse">
            <a:avLst/>
          </a:prstGeom>
          <a:solidFill>
            <a:srgbClr val="FF3300"/>
          </a:solidFill>
          <a:ln w="9525">
            <a:solidFill>
              <a:schemeClr val="tx1"/>
            </a:solidFill>
            <a:round/>
            <a:headEnd/>
            <a:tailEnd/>
          </a:ln>
          <a:effectLst>
            <a:outerShdw blurRad="63500" dist="38099" dir="2700000" algn="ctr" rotWithShape="0">
              <a:schemeClr val="tx1">
                <a:alpha val="74998"/>
              </a:schemeClr>
            </a:outerShdw>
          </a:effectLst>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4" name="AutoShape 8"/>
          <p:cNvSpPr>
            <a:spLocks noChangeArrowheads="1"/>
          </p:cNvSpPr>
          <p:nvPr/>
        </p:nvSpPr>
        <p:spPr bwMode="auto">
          <a:xfrm>
            <a:off x="5489575" y="1639888"/>
            <a:ext cx="533400" cy="304800"/>
          </a:xfrm>
          <a:prstGeom prst="triangle">
            <a:avLst>
              <a:gd name="adj" fmla="val 50000"/>
            </a:avLst>
          </a:prstGeom>
          <a:solidFill>
            <a:srgbClr val="FF3300"/>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50000"/>
              </a:spcBef>
              <a:spcAft>
                <a:spcPct val="0"/>
              </a:spcAft>
              <a:buClrTx/>
              <a:buSzTx/>
              <a:buFont typeface="Wingdings" charset="0"/>
              <a:buChar char="§"/>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138245" name="Text Box 9"/>
          <p:cNvSpPr txBox="1">
            <a:spLocks noChangeArrowheads="1"/>
          </p:cNvSpPr>
          <p:nvPr/>
        </p:nvSpPr>
        <p:spPr bwMode="auto">
          <a:xfrm>
            <a:off x="3132138" y="4076700"/>
            <a:ext cx="1392237" cy="1077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Sinai</a:t>
            </a:r>
          </a:p>
        </p:txBody>
      </p:sp>
      <p:sp>
        <p:nvSpPr>
          <p:cNvPr id="120842" name="Freeform 10"/>
          <p:cNvSpPr>
            <a:spLocks/>
          </p:cNvSpPr>
          <p:nvPr/>
        </p:nvSpPr>
        <p:spPr bwMode="auto">
          <a:xfrm>
            <a:off x="4232275" y="2149475"/>
            <a:ext cx="566738" cy="3081338"/>
          </a:xfrm>
          <a:custGeom>
            <a:avLst/>
            <a:gdLst/>
            <a:ahLst/>
            <a:cxnLst>
              <a:cxn ang="0">
                <a:pos x="0" y="1941"/>
              </a:cxn>
              <a:cxn ang="0">
                <a:pos x="54" y="1905"/>
              </a:cxn>
              <a:cxn ang="0">
                <a:pos x="144" y="1545"/>
              </a:cxn>
              <a:cxn ang="0">
                <a:pos x="180" y="1401"/>
              </a:cxn>
              <a:cxn ang="0">
                <a:pos x="252" y="1239"/>
              </a:cxn>
              <a:cxn ang="0">
                <a:pos x="288" y="1131"/>
              </a:cxn>
              <a:cxn ang="0">
                <a:pos x="270" y="681"/>
              </a:cxn>
              <a:cxn ang="0">
                <a:pos x="198" y="429"/>
              </a:cxn>
              <a:cxn ang="0">
                <a:pos x="270" y="87"/>
              </a:cxn>
              <a:cxn ang="0">
                <a:pos x="342" y="15"/>
              </a:cxn>
            </a:cxnLst>
            <a:rect l="0" t="0" r="r" b="b"/>
            <a:pathLst>
              <a:path w="357" h="1941">
                <a:moveTo>
                  <a:pt x="0" y="1941"/>
                </a:moveTo>
                <a:cubicBezTo>
                  <a:pt x="18" y="1929"/>
                  <a:pt x="43" y="1923"/>
                  <a:pt x="54" y="1905"/>
                </a:cubicBezTo>
                <a:cubicBezTo>
                  <a:pt x="111" y="1813"/>
                  <a:pt x="121" y="1647"/>
                  <a:pt x="144" y="1545"/>
                </a:cubicBezTo>
                <a:cubicBezTo>
                  <a:pt x="155" y="1497"/>
                  <a:pt x="168" y="1449"/>
                  <a:pt x="180" y="1401"/>
                </a:cubicBezTo>
                <a:cubicBezTo>
                  <a:pt x="241" y="1156"/>
                  <a:pt x="184" y="1391"/>
                  <a:pt x="252" y="1239"/>
                </a:cubicBezTo>
                <a:cubicBezTo>
                  <a:pt x="267" y="1204"/>
                  <a:pt x="288" y="1131"/>
                  <a:pt x="288" y="1131"/>
                </a:cubicBezTo>
                <a:cubicBezTo>
                  <a:pt x="282" y="981"/>
                  <a:pt x="284" y="830"/>
                  <a:pt x="270" y="681"/>
                </a:cubicBezTo>
                <a:cubicBezTo>
                  <a:pt x="263" y="609"/>
                  <a:pt x="213" y="505"/>
                  <a:pt x="198" y="429"/>
                </a:cubicBezTo>
                <a:cubicBezTo>
                  <a:pt x="205" y="338"/>
                  <a:pt x="187" y="170"/>
                  <a:pt x="270" y="87"/>
                </a:cubicBezTo>
                <a:cubicBezTo>
                  <a:pt x="357" y="0"/>
                  <a:pt x="301" y="97"/>
                  <a:pt x="342" y="15"/>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20843" name="Freeform 11"/>
          <p:cNvSpPr>
            <a:spLocks/>
          </p:cNvSpPr>
          <p:nvPr/>
        </p:nvSpPr>
        <p:spPr bwMode="auto">
          <a:xfrm>
            <a:off x="5165725" y="801688"/>
            <a:ext cx="1085850" cy="2857500"/>
          </a:xfrm>
          <a:custGeom>
            <a:avLst/>
            <a:gdLst/>
            <a:ahLst/>
            <a:cxnLst>
              <a:cxn ang="0">
                <a:pos x="0" y="828"/>
              </a:cxn>
              <a:cxn ang="0">
                <a:pos x="54" y="810"/>
              </a:cxn>
              <a:cxn ang="0">
                <a:pos x="90" y="756"/>
              </a:cxn>
              <a:cxn ang="0">
                <a:pos x="198" y="666"/>
              </a:cxn>
              <a:cxn ang="0">
                <a:pos x="180" y="1278"/>
              </a:cxn>
              <a:cxn ang="0">
                <a:pos x="108" y="1494"/>
              </a:cxn>
              <a:cxn ang="0">
                <a:pos x="90" y="1548"/>
              </a:cxn>
              <a:cxn ang="0">
                <a:pos x="72" y="1602"/>
              </a:cxn>
              <a:cxn ang="0">
                <a:pos x="162" y="1800"/>
              </a:cxn>
              <a:cxn ang="0">
                <a:pos x="324" y="1746"/>
              </a:cxn>
              <a:cxn ang="0">
                <a:pos x="486" y="1638"/>
              </a:cxn>
              <a:cxn ang="0">
                <a:pos x="540" y="1530"/>
              </a:cxn>
              <a:cxn ang="0">
                <a:pos x="576" y="1368"/>
              </a:cxn>
              <a:cxn ang="0">
                <a:pos x="684" y="810"/>
              </a:cxn>
              <a:cxn ang="0">
                <a:pos x="666" y="396"/>
              </a:cxn>
              <a:cxn ang="0">
                <a:pos x="630" y="0"/>
              </a:cxn>
            </a:cxnLst>
            <a:rect l="0" t="0" r="r" b="b"/>
            <a:pathLst>
              <a:path w="684" h="1800">
                <a:moveTo>
                  <a:pt x="0" y="828"/>
                </a:moveTo>
                <a:cubicBezTo>
                  <a:pt x="18" y="822"/>
                  <a:pt x="39" y="822"/>
                  <a:pt x="54" y="810"/>
                </a:cubicBezTo>
                <a:cubicBezTo>
                  <a:pt x="71" y="796"/>
                  <a:pt x="76" y="773"/>
                  <a:pt x="90" y="756"/>
                </a:cubicBezTo>
                <a:cubicBezTo>
                  <a:pt x="133" y="704"/>
                  <a:pt x="145" y="701"/>
                  <a:pt x="198" y="666"/>
                </a:cubicBezTo>
                <a:cubicBezTo>
                  <a:pt x="263" y="861"/>
                  <a:pt x="239" y="1082"/>
                  <a:pt x="180" y="1278"/>
                </a:cubicBezTo>
                <a:cubicBezTo>
                  <a:pt x="158" y="1350"/>
                  <a:pt x="132" y="1422"/>
                  <a:pt x="108" y="1494"/>
                </a:cubicBezTo>
                <a:cubicBezTo>
                  <a:pt x="102" y="1512"/>
                  <a:pt x="96" y="1530"/>
                  <a:pt x="90" y="1548"/>
                </a:cubicBezTo>
                <a:cubicBezTo>
                  <a:pt x="84" y="1566"/>
                  <a:pt x="72" y="1602"/>
                  <a:pt x="72" y="1602"/>
                </a:cubicBezTo>
                <a:cubicBezTo>
                  <a:pt x="90" y="1712"/>
                  <a:pt x="73" y="1741"/>
                  <a:pt x="162" y="1800"/>
                </a:cubicBezTo>
                <a:cubicBezTo>
                  <a:pt x="257" y="1781"/>
                  <a:pt x="244" y="1792"/>
                  <a:pt x="324" y="1746"/>
                </a:cubicBezTo>
                <a:cubicBezTo>
                  <a:pt x="387" y="1710"/>
                  <a:pt x="417" y="1661"/>
                  <a:pt x="486" y="1638"/>
                </a:cubicBezTo>
                <a:cubicBezTo>
                  <a:pt x="562" y="1410"/>
                  <a:pt x="435" y="1774"/>
                  <a:pt x="540" y="1530"/>
                </a:cubicBezTo>
                <a:cubicBezTo>
                  <a:pt x="550" y="1506"/>
                  <a:pt x="572" y="1386"/>
                  <a:pt x="576" y="1368"/>
                </a:cubicBezTo>
                <a:cubicBezTo>
                  <a:pt x="618" y="1181"/>
                  <a:pt x="663" y="1000"/>
                  <a:pt x="684" y="810"/>
                </a:cubicBezTo>
                <a:cubicBezTo>
                  <a:pt x="678" y="672"/>
                  <a:pt x="676" y="534"/>
                  <a:pt x="666" y="396"/>
                </a:cubicBezTo>
                <a:cubicBezTo>
                  <a:pt x="657" y="264"/>
                  <a:pt x="630" y="134"/>
                  <a:pt x="630" y="0"/>
                </a:cubicBezTo>
              </a:path>
            </a:pathLst>
          </a:custGeom>
          <a:noFill/>
          <a:ln w="76200" cap="rnd" cmpd="sng">
            <a:solidFill>
              <a:srgbClr val="FF3300"/>
            </a:solidFill>
            <a:prstDash val="sysDot"/>
            <a:round/>
            <a:headEnd type="none" w="med" len="med"/>
            <a:tailEnd type="triangle" w="med" len="med"/>
          </a:ln>
          <a:effectLst>
            <a:outerShdw blurRad="63500" dist="38099" dir="2700000" algn="ctr" rotWithShape="0">
              <a:schemeClr val="tx1">
                <a:alpha val="74998"/>
              </a:schemeClr>
            </a:outerShdw>
          </a:effectLst>
        </p:spPr>
        <p:txBody>
          <a:bodyPr/>
          <a:lstStyle/>
          <a:p>
            <a:pPr marL="0" marR="0" lvl="0" indent="0" algn="ctr" defTabSz="914400" rtl="0" eaLnBrk="0" fontAlgn="base" latinLnBrk="0" hangingPunct="0">
              <a:lnSpc>
                <a:spcPct val="100000"/>
              </a:lnSpc>
              <a:spcBef>
                <a:spcPct val="50000"/>
              </a:spcBef>
              <a:spcAft>
                <a:spcPct val="0"/>
              </a:spcAft>
              <a:buClrTx/>
              <a:buSzTx/>
              <a:buFont typeface="Wingdings" pitchFamily="-111" charset="2"/>
              <a:buChar char="§"/>
              <a:tabLst/>
              <a:defRPr/>
            </a:pPr>
            <a:endParaRPr kumimoji="0" lang="en-US" sz="2400" b="1" i="0" u="none" strike="noStrike" kern="1200" cap="none" spc="0" normalizeH="0" baseline="0" noProof="0">
              <a:ln>
                <a:noFill/>
              </a:ln>
              <a:solidFill>
                <a:srgbClr val="000000"/>
              </a:solidFill>
              <a:effectLst/>
              <a:uLnTx/>
              <a:uFillTx/>
              <a:latin typeface="Arial"/>
              <a:ea typeface="Times New Roman" pitchFamily="-111" charset="0"/>
              <a:cs typeface="Arial"/>
            </a:endParaRPr>
          </a:p>
        </p:txBody>
      </p:sp>
      <p:sp>
        <p:nvSpPr>
          <p:cNvPr id="138248" name="Text Box 12"/>
          <p:cNvSpPr txBox="1">
            <a:spLocks noChangeArrowheads="1"/>
          </p:cNvSpPr>
          <p:nvPr/>
        </p:nvSpPr>
        <p:spPr bwMode="auto">
          <a:xfrm>
            <a:off x="2867025" y="1976438"/>
            <a:ext cx="3048000" cy="10763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Kadesh- barnea</a:t>
            </a:r>
          </a:p>
        </p:txBody>
      </p:sp>
      <p:sp>
        <p:nvSpPr>
          <p:cNvPr id="198667" name="Rectangle 14"/>
          <p:cNvSpPr>
            <a:spLocks noGrp="1" noChangeArrowheads="1"/>
          </p:cNvSpPr>
          <p:nvPr>
            <p:ph type="title" idx="4294967295"/>
          </p:nvPr>
        </p:nvSpPr>
        <p:spPr>
          <a:xfrm>
            <a:off x="0" y="0"/>
            <a:ext cx="7772400" cy="685800"/>
          </a:xfrm>
        </p:spPr>
        <p:txBody>
          <a:bodyPr/>
          <a:lstStyle/>
          <a:p>
            <a:pPr algn="l" eaLnBrk="1" hangingPunct="1">
              <a:defRPr/>
            </a:pPr>
            <a:r>
              <a:rPr lang="en-US" b="1" dirty="0">
                <a:solidFill>
                  <a:schemeClr val="bg1"/>
                </a:solidFill>
                <a:latin typeface="Arial" charset="0"/>
              </a:rPr>
              <a:t>Wandering Map</a:t>
            </a:r>
          </a:p>
        </p:txBody>
      </p:sp>
      <p:sp>
        <p:nvSpPr>
          <p:cNvPr id="138250" name="Rectangle 1"/>
          <p:cNvSpPr>
            <a:spLocks noChangeArrowheads="1"/>
          </p:cNvSpPr>
          <p:nvPr/>
        </p:nvSpPr>
        <p:spPr bwMode="auto">
          <a:xfrm>
            <a:off x="6875463" y="0"/>
            <a:ext cx="2268537" cy="6958013"/>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38251" name="Text Box 13"/>
          <p:cNvSpPr txBox="1">
            <a:spLocks noChangeArrowheads="1"/>
          </p:cNvSpPr>
          <p:nvPr/>
        </p:nvSpPr>
        <p:spPr bwMode="auto">
          <a:xfrm>
            <a:off x="4572000" y="1897063"/>
            <a:ext cx="3048000" cy="57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1600">
                <a:solidFill>
                  <a:schemeClr val="tx1"/>
                </a:solidFill>
                <a:latin typeface="Times New Roman" charset="0"/>
                <a:ea typeface="ＭＳ Ｐゴシック" charset="0"/>
                <a:cs typeface="ＭＳ Ｐゴシック" charset="0"/>
              </a:defRPr>
            </a:lvl1pPr>
            <a:lvl2pPr marL="742950" indent="-285750">
              <a:defRPr sz="1600">
                <a:solidFill>
                  <a:schemeClr val="tx1"/>
                </a:solidFill>
                <a:latin typeface="Times New Roman" charset="0"/>
                <a:ea typeface="ＭＳ Ｐゴシック" charset="0"/>
              </a:defRPr>
            </a:lvl2pPr>
            <a:lvl3pPr marL="1143000" indent="-228600">
              <a:defRPr sz="1600">
                <a:solidFill>
                  <a:schemeClr val="tx1"/>
                </a:solidFill>
                <a:latin typeface="Times New Roman" charset="0"/>
                <a:ea typeface="ＭＳ Ｐゴシック" charset="0"/>
              </a:defRPr>
            </a:lvl3pPr>
            <a:lvl4pPr marL="1600200" indent="-228600">
              <a:defRPr sz="1600">
                <a:solidFill>
                  <a:schemeClr val="tx1"/>
                </a:solidFill>
                <a:latin typeface="Times New Roman" charset="0"/>
                <a:ea typeface="ＭＳ Ｐゴシック" charset="0"/>
              </a:defRPr>
            </a:lvl4pPr>
            <a:lvl5pPr marL="2057400" indent="-228600">
              <a:defRPr sz="16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16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16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16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16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en-US" sz="3200" b="1" i="0" u="none" strike="noStrike" kern="1200" cap="none" spc="0" normalizeH="0" baseline="0" noProof="0">
                <a:ln>
                  <a:noFill/>
                </a:ln>
                <a:solidFill>
                  <a:srgbClr val="3333CC"/>
                </a:solidFill>
                <a:effectLst/>
                <a:uLnTx/>
                <a:uFillTx/>
                <a:latin typeface="Arial" charset="0"/>
                <a:ea typeface="ＭＳ Ｐゴシック" charset="0"/>
                <a:cs typeface="Arial" charset="0"/>
              </a:rPr>
              <a:t>Mt. Hor</a:t>
            </a:r>
          </a:p>
        </p:txBody>
      </p:sp>
      <p:sp>
        <p:nvSpPr>
          <p:cNvPr id="120837" name="Text Box 5"/>
          <p:cNvSpPr txBox="1">
            <a:spLocks noChangeArrowheads="1"/>
          </p:cNvSpPr>
          <p:nvPr/>
        </p:nvSpPr>
        <p:spPr bwMode="auto">
          <a:xfrm>
            <a:off x="-40119" y="5715000"/>
            <a:ext cx="9192795" cy="1016000"/>
          </a:xfrm>
          <a:prstGeom prst="rect">
            <a:avLst/>
          </a:prstGeom>
          <a:noFill/>
          <a:ln w="9525">
            <a:noFill/>
            <a:miter lim="800000"/>
            <a:headEnd/>
            <a:tailEnd/>
          </a:ln>
          <a:effectLst/>
        </p:spPr>
        <p:txBody>
          <a:bodyPr>
            <a:spAutoFit/>
          </a:body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en-US" sz="6000" b="1" i="0" u="none" strike="noStrike" kern="1200" cap="none" spc="0" normalizeH="0" baseline="0" noProof="0" dirty="0">
                <a:ln>
                  <a:noFill/>
                </a:ln>
                <a:solidFill>
                  <a:srgbClr val="FFFFFF"/>
                </a:solidFill>
                <a:effectLst>
                  <a:glow rad="228600">
                    <a:srgbClr val="000000"/>
                  </a:glow>
                </a:effectLst>
                <a:uLnTx/>
                <a:uFillTx/>
                <a:latin typeface="Arial"/>
                <a:ea typeface="Times New Roman" pitchFamily="-111" charset="0"/>
                <a:cs typeface="Arial"/>
              </a:rPr>
              <a:t>Route of the Journey</a:t>
            </a:r>
          </a:p>
        </p:txBody>
      </p:sp>
    </p:spTree>
    <p:extLst>
      <p:ext uri="{BB962C8B-B14F-4D97-AF65-F5344CB8AC3E}">
        <p14:creationId xmlns:p14="http://schemas.microsoft.com/office/powerpoint/2010/main" val="3505155577"/>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120843"/>
                                        </p:tgtEl>
                                        <p:attrNameLst>
                                          <p:attrName>style.visibility</p:attrName>
                                        </p:attrNameLst>
                                      </p:cBhvr>
                                      <p:to>
                                        <p:strVal val="visible"/>
                                      </p:to>
                                    </p:set>
                                    <p:animEffect transition="in" filter="wipe(left)">
                                      <p:cBhvr>
                                        <p:cTn id="7" dur="500"/>
                                        <p:tgtEl>
                                          <p:spTgt spid="1208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89" name="Picture 2" descr="bible_ligh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64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idx="4294967295"/>
          </p:nvPr>
        </p:nvSpPr>
        <p:spPr>
          <a:xfrm>
            <a:off x="685800" y="152400"/>
            <a:ext cx="7770813" cy="1049338"/>
          </a:xfrm>
          <a:effectLst>
            <a:outerShdw blurRad="63500" dist="35921" dir="2700000" algn="ctr" rotWithShape="0">
              <a:srgbClr val="000000">
                <a:alpha val="74998"/>
              </a:srgbClr>
            </a:outerShdw>
          </a:effectLst>
        </p:spPr>
        <p:txBody>
          <a:bodyPr>
            <a:normAutofit/>
          </a:bodyPr>
          <a:lstStyle/>
          <a:p>
            <a:pPr eaLnBrk="1" hangingPunct="1">
              <a:defRPr/>
            </a:pPr>
            <a:r>
              <a:rPr lang="en-US" u="sng" dirty="0">
                <a:effectLst>
                  <a:outerShdw blurRad="38100" dist="38100" dir="2700000" algn="tl">
                    <a:srgbClr val="212121"/>
                  </a:outerShdw>
                </a:effectLst>
                <a:latin typeface="Arial" charset="0"/>
              </a:rPr>
              <a:t>1 Cor. 10:1-4 </a:t>
            </a:r>
            <a:r>
              <a:rPr lang="en-US" sz="3600" u="sng" dirty="0">
                <a:effectLst>
                  <a:outerShdw blurRad="38100" dist="38100" dir="2700000" algn="tl">
                    <a:srgbClr val="212121"/>
                  </a:outerShdw>
                </a:effectLst>
                <a:latin typeface="Arial" charset="0"/>
              </a:rPr>
              <a:t>(NLT)</a:t>
            </a:r>
            <a:endParaRPr lang="en-US" dirty="0">
              <a:effectLst>
                <a:outerShdw blurRad="38100" dist="38100" dir="2700000" algn="tl">
                  <a:srgbClr val="212121"/>
                </a:outerShdw>
              </a:effectLst>
              <a:latin typeface="Arial" charset="0"/>
            </a:endParaRPr>
          </a:p>
        </p:txBody>
      </p:sp>
      <p:sp>
        <p:nvSpPr>
          <p:cNvPr id="1339396" name="Text Box 4"/>
          <p:cNvSpPr txBox="1">
            <a:spLocks noChangeArrowheads="1"/>
          </p:cNvSpPr>
          <p:nvPr/>
        </p:nvSpPr>
        <p:spPr bwMode="auto">
          <a:xfrm>
            <a:off x="107504" y="1196752"/>
            <a:ext cx="9023920" cy="5509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defPPr>
              <a:defRPr lang="en-US"/>
            </a:defPPr>
            <a:lvl1pPr algn="l" eaLnBrk="1" hangingPunct="1">
              <a:defRPr sz="3200" b="1">
                <a:effectLst>
                  <a:glow rad="190500">
                    <a:schemeClr val="bg2"/>
                  </a:glow>
                </a:effectLst>
                <a:latin typeface="Arial" charset="0"/>
                <a:cs typeface="ＭＳ Ｐゴシック" charset="0"/>
              </a:defRPr>
            </a:lvl1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1</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 don</a:t>
            </a:r>
            <a:r>
              <a:rPr kumimoji="0" lang="uk-UA" altLang="ja-JP"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t want you to forget, dear brothers and sisters, about our ancestors in the wilderness long ago.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were guided by a cloud that moved ahead of them, and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walked through the sea on dry ground.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2</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In the cloud and in the sea,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 </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of them were baptized as followers of Moses.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3</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ate the same spiritual food, </a:t>
            </a:r>
            <a:r>
              <a:rPr kumimoji="0" lang="en-US" sz="3200" b="1" i="0" u="none" strike="noStrike" kern="1200" cap="none" spc="0" normalizeH="0" baseline="30000" noProof="0" dirty="0">
                <a:ln>
                  <a:noFill/>
                </a:ln>
                <a:solidFill>
                  <a:srgbClr val="FFFFFF"/>
                </a:solidFill>
                <a:effectLst>
                  <a:glow rad="190500">
                    <a:srgbClr val="212121"/>
                  </a:glow>
                </a:effectLst>
                <a:uLnTx/>
                <a:uFillTx/>
                <a:latin typeface="Arial" charset="0"/>
                <a:ea typeface="ＭＳ Ｐゴシック" charset="0"/>
              </a:rPr>
              <a:t>4</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and </a:t>
            </a:r>
            <a:r>
              <a:rPr kumimoji="0" lang="en-US" sz="3200" b="1" i="0" u="none" strike="noStrike" kern="1200" cap="none" spc="0" normalizeH="0" baseline="0" noProof="0" dirty="0">
                <a:ln>
                  <a:noFill/>
                </a:ln>
                <a:solidFill>
                  <a:srgbClr val="FFFF00"/>
                </a:solidFill>
                <a:effectLst>
                  <a:glow rad="190500">
                    <a:srgbClr val="212121"/>
                  </a:glow>
                </a:effectLst>
                <a:uLnTx/>
                <a:uFillTx/>
                <a:latin typeface="Arial" charset="0"/>
                <a:ea typeface="ＭＳ Ｐゴシック" charset="0"/>
              </a:rPr>
              <a:t>all</a:t>
            </a:r>
            <a:r>
              <a:rPr kumimoji="0" lang="en-US" sz="3200" b="1" i="0" u="none" strike="noStrike" kern="1200" cap="none" spc="0" normalizeH="0" baseline="0" noProof="0" dirty="0">
                <a:ln>
                  <a:noFill/>
                </a:ln>
                <a:solidFill>
                  <a:srgbClr val="FFFFFF"/>
                </a:solidFill>
                <a:effectLst>
                  <a:glow rad="190500">
                    <a:srgbClr val="212121"/>
                  </a:glow>
                </a:effectLst>
                <a:uLnTx/>
                <a:uFillTx/>
                <a:latin typeface="Arial" charset="0"/>
                <a:ea typeface="ＭＳ Ｐゴシック" charset="0"/>
              </a:rPr>
              <a:t> of them drank the same spiritual water. For they drank from the spiritual rock that traveled with them, and that rock was Christ.</a:t>
            </a:r>
          </a:p>
        </p:txBody>
      </p:sp>
    </p:spTree>
    <p:extLst>
      <p:ext uri="{BB962C8B-B14F-4D97-AF65-F5344CB8AC3E}">
        <p14:creationId xmlns:p14="http://schemas.microsoft.com/office/powerpoint/2010/main" val="234948546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3"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endParaRPr lang="en-US" sz="1600" b="0">
              <a:solidFill>
                <a:srgbClr val="FFFFFF"/>
              </a:solidFill>
              <a:latin typeface="Times New Roman" charset="0"/>
            </a:endParaRPr>
          </a:p>
        </p:txBody>
      </p:sp>
      <p:sp>
        <p:nvSpPr>
          <p:cNvPr id="1408003" name="Rectangle 3"/>
          <p:cNvSpPr>
            <a:spLocks noGrp="1"/>
          </p:cNvSpPr>
          <p:nvPr>
            <p:ph type="ctrTitle"/>
          </p:nvPr>
        </p:nvSpPr>
        <p:spPr>
          <a:xfrm>
            <a:off x="152400" y="3771900"/>
            <a:ext cx="8763000" cy="2971800"/>
          </a:xfrm>
        </p:spPr>
        <p:txBody>
          <a:bodyPr>
            <a:normAutofit fontScale="90000"/>
          </a:bodyPr>
          <a:lstStyle/>
          <a:p>
            <a:pPr marL="715963" indent="-715963" eaLnBrk="1" hangingPunct="1">
              <a:defRPr/>
            </a:pPr>
            <a:r>
              <a:rPr lang="en-US" b="1" dirty="0">
                <a:effectLst>
                  <a:glow rad="317500">
                    <a:schemeClr val="bg2">
                      <a:alpha val="90000"/>
                    </a:schemeClr>
                  </a:glow>
                </a:effectLst>
                <a:latin typeface="Arial"/>
                <a:cs typeface="Arial"/>
              </a:rPr>
              <a:t>Avoid idol feasts since they</a:t>
            </a:r>
            <a:r>
              <a:rPr lang="uk-UA"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re as demonic as the Lord</a:t>
            </a:r>
            <a:r>
              <a:rPr lang="uk-UA" altLang="ja-JP" b="1" dirty="0">
                <a:effectLst>
                  <a:glow rad="317500">
                    <a:schemeClr val="bg2">
                      <a:alpha val="90000"/>
                    </a:schemeClr>
                  </a:glow>
                </a:effectLst>
                <a:latin typeface="Arial"/>
                <a:cs typeface="Arial"/>
              </a:rPr>
              <a:t>'</a:t>
            </a:r>
            <a:r>
              <a:rPr lang="en-US" b="1" dirty="0">
                <a:effectLst>
                  <a:glow rad="317500">
                    <a:schemeClr val="bg2">
                      <a:alpha val="90000"/>
                    </a:schemeClr>
                  </a:glow>
                </a:effectLst>
                <a:latin typeface="Arial"/>
                <a:cs typeface="Arial"/>
              </a:rPr>
              <a:t>s Supper is godly (10:14-22).</a:t>
            </a:r>
          </a:p>
        </p:txBody>
      </p:sp>
      <p:pic>
        <p:nvPicPr>
          <p:cNvPr id="207875" name="Picture 4" descr="paganSamhain_Autumn_Fac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0" y="0"/>
            <a:ext cx="4294188" cy="4695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0597884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7" name="Rectangle 2"/>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eaLnBrk="0" hangingPunct="0"/>
            <a:endParaRPr lang="en-US" sz="1600" b="0">
              <a:solidFill>
                <a:srgbClr val="FFFFFF"/>
              </a:solidFill>
              <a:latin typeface="Times New Roman" charset="0"/>
            </a:endParaRPr>
          </a:p>
        </p:txBody>
      </p:sp>
      <p:pic>
        <p:nvPicPr>
          <p:cNvPr id="234498" name="Picture 3" descr="Demon_within"/>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 y="-57150"/>
            <a:ext cx="8382000" cy="6915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30532" name="Rectangle 4"/>
          <p:cNvSpPr>
            <a:spLocks noGrp="1"/>
          </p:cNvSpPr>
          <p:nvPr>
            <p:ph type="ctrTitle"/>
          </p:nvPr>
        </p:nvSpPr>
        <p:spPr>
          <a:xfrm>
            <a:off x="0" y="3771900"/>
            <a:ext cx="9144000" cy="2971800"/>
          </a:xfrm>
        </p:spPr>
        <p:txBody>
          <a:bodyPr>
            <a:normAutofit fontScale="97500"/>
          </a:bodyPr>
          <a:lstStyle/>
          <a:p>
            <a:pPr>
              <a:defRPr/>
            </a:pPr>
            <a:r>
              <a:rPr lang="en-US" b="1" kern="1200" dirty="0">
                <a:effectLst>
                  <a:glow rad="317500">
                    <a:schemeClr val="bg2">
                      <a:alpha val="90000"/>
                    </a:schemeClr>
                  </a:glow>
                </a:effectLst>
                <a:latin typeface="Arial"/>
                <a:cs typeface="Arial"/>
              </a:rPr>
              <a:t>Avoid idolatry or God may discipline you for this involvement with </a:t>
            </a:r>
            <a:r>
              <a:rPr lang="en-US" b="1" kern="1200" dirty="0">
                <a:solidFill>
                  <a:srgbClr val="FFFF00"/>
                </a:solidFill>
                <a:effectLst>
                  <a:glow rad="317500">
                    <a:schemeClr val="bg2">
                      <a:alpha val="90000"/>
                    </a:schemeClr>
                  </a:glow>
                </a:effectLst>
                <a:latin typeface="Arial"/>
                <a:cs typeface="Arial"/>
              </a:rPr>
              <a:t>demons</a:t>
            </a:r>
          </a:p>
        </p:txBody>
      </p:sp>
      <p:sp>
        <p:nvSpPr>
          <p:cNvPr id="1430533" name="Text Box 5"/>
          <p:cNvSpPr txBox="1">
            <a:spLocks noChangeArrowheads="1"/>
          </p:cNvSpPr>
          <p:nvPr/>
        </p:nvSpPr>
        <p:spPr bwMode="auto">
          <a:xfrm>
            <a:off x="467544" y="457200"/>
            <a:ext cx="8424936" cy="823913"/>
          </a:xfrm>
          <a:prstGeom prst="rect">
            <a:avLst/>
          </a:prstGeom>
          <a:noFill/>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ctr">
            <a:normAutofit fontScale="97500"/>
          </a:bodyPr>
          <a:lstStyle>
            <a:lvl1pPr marL="715963" indent="-715963" algn="l">
              <a:defRPr sz="4800" b="1">
                <a:effectLst>
                  <a:glow rad="317500">
                    <a:schemeClr val="bg2">
                      <a:alpha val="90000"/>
                    </a:schemeClr>
                  </a:glow>
                </a:effectLst>
                <a:latin typeface="Arial"/>
                <a:ea typeface="+mj-ea"/>
                <a:cs typeface="Arial"/>
              </a:defRPr>
            </a:lvl1pPr>
            <a:lvl2pPr>
              <a:defRPr sz="4800">
                <a:latin typeface="Calisto MT" charset="0"/>
                <a:cs typeface="ＭＳ Ｐゴシック" charset="0"/>
              </a:defRPr>
            </a:lvl2pPr>
            <a:lvl3pPr>
              <a:defRPr sz="4800">
                <a:latin typeface="Calisto MT" charset="0"/>
                <a:cs typeface="ＭＳ Ｐゴシック" charset="0"/>
              </a:defRPr>
            </a:lvl3pPr>
            <a:lvl4pPr>
              <a:defRPr sz="4800">
                <a:latin typeface="Calisto MT" charset="0"/>
                <a:cs typeface="ＭＳ Ｐゴシック" charset="0"/>
              </a:defRPr>
            </a:lvl4pPr>
            <a:lvl5pPr>
              <a:defRPr sz="4800">
                <a:latin typeface="Calisto MT" charset="0"/>
                <a:cs typeface="ＭＳ Ｐゴシック" charset="0"/>
              </a:defRPr>
            </a:lvl5pPr>
            <a:lvl6pPr marL="457200" algn="ctr" fontAlgn="base">
              <a:spcBef>
                <a:spcPct val="0"/>
              </a:spcBef>
              <a:spcAft>
                <a:spcPct val="0"/>
              </a:spcAft>
              <a:defRPr sz="4800">
                <a:latin typeface="Calisto MT" charset="0"/>
                <a:cs typeface="ＭＳ Ｐゴシック" charset="0"/>
              </a:defRPr>
            </a:lvl6pPr>
            <a:lvl7pPr marL="914400" algn="ctr" fontAlgn="base">
              <a:spcBef>
                <a:spcPct val="0"/>
              </a:spcBef>
              <a:spcAft>
                <a:spcPct val="0"/>
              </a:spcAft>
              <a:defRPr sz="4800">
                <a:latin typeface="Calisto MT" charset="0"/>
                <a:cs typeface="ＭＳ Ｐゴシック" charset="0"/>
              </a:defRPr>
            </a:lvl7pPr>
            <a:lvl8pPr marL="1371600" algn="ctr" fontAlgn="base">
              <a:spcBef>
                <a:spcPct val="0"/>
              </a:spcBef>
              <a:spcAft>
                <a:spcPct val="0"/>
              </a:spcAft>
              <a:defRPr sz="4800">
                <a:latin typeface="Calisto MT" charset="0"/>
                <a:cs typeface="ＭＳ Ｐゴシック" charset="0"/>
              </a:defRPr>
            </a:lvl8pPr>
            <a:lvl9pPr marL="1828800" algn="ctr" fontAlgn="base">
              <a:spcBef>
                <a:spcPct val="0"/>
              </a:spcBef>
              <a:spcAft>
                <a:spcPct val="0"/>
              </a:spcAft>
              <a:defRPr sz="4800">
                <a:latin typeface="Calisto MT" charset="0"/>
                <a:cs typeface="ＭＳ Ｐゴシック" charset="0"/>
              </a:defRPr>
            </a:lvl9pPr>
          </a:lstStyle>
          <a:p>
            <a:pPr marL="0" indent="0" algn="ctr" eaLnBrk="0" hangingPunct="0">
              <a:defRPr/>
            </a:pPr>
            <a:r>
              <a:rPr lang="en-US" dirty="0">
                <a:solidFill>
                  <a:srgbClr val="FFFFFF"/>
                </a:solidFill>
                <a:effectLst>
                  <a:glow rad="317500">
                    <a:srgbClr val="212121">
                      <a:alpha val="90000"/>
                    </a:srgbClr>
                  </a:glow>
                </a:effectLst>
                <a:ea typeface="ＭＳ Ｐゴシック"/>
              </a:rPr>
              <a:t>Main Idea of 1 Cor. 10</a:t>
            </a:r>
          </a:p>
        </p:txBody>
      </p:sp>
    </p:spTree>
    <p:extLst>
      <p:ext uri="{BB962C8B-B14F-4D97-AF65-F5344CB8AC3E}">
        <p14:creationId xmlns:p14="http://schemas.microsoft.com/office/powerpoint/2010/main" val="11234007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tile tx="0" ty="0" sx="100000" sy="100000" flip="none" algn="tl"/>
        </a:blipFill>
        <a:effectLst/>
      </p:bgPr>
    </p:bg>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11</a:t>
            </a:r>
          </a:p>
        </p:txBody>
      </p:sp>
    </p:spTree>
    <p:extLst>
      <p:ext uri="{BB962C8B-B14F-4D97-AF65-F5344CB8AC3E}">
        <p14:creationId xmlns:p14="http://schemas.microsoft.com/office/powerpoint/2010/main" val="1082148948"/>
      </p:ext>
    </p:extLst>
  </p:cSld>
  <p:clrMapOvr>
    <a:overrideClrMapping bg1="lt1" tx1="dk1" bg2="lt2" tx2="dk2" accent1="accent1" accent2="accent2" accent3="accent3" accent4="accent4" accent5="accent5" accent6="accent6" hlink="hlink" folHlink="folHlink"/>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Background</a:t>
            </a:r>
          </a:p>
        </p:txBody>
      </p:sp>
      <p:pic>
        <p:nvPicPr>
          <p:cNvPr id="8194" name="Picture 2" descr="https://media1.mensxp.com/media/content/2017/Dec/famous-people-who-dared-to-be-different-1400x653-1512138418_1100x513.jpg">
            <a:extLst>
              <a:ext uri="{FF2B5EF4-FFF2-40B4-BE49-F238E27FC236}">
                <a16:creationId xmlns:a16="http://schemas.microsoft.com/office/drawing/2014/main" id="{D94225D9-5582-B440-A840-A4A2CB72FF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96988"/>
            <a:ext cx="9144000" cy="4264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39915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7" name="Rectangle 2"/>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0" scaled="1"/>
          </a:gradFill>
          <a:ln w="12600">
            <a:solidFill>
              <a:srgbClr val="000000"/>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pic>
        <p:nvPicPr>
          <p:cNvPr id="111618"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571500" y="862013"/>
            <a:ext cx="7950200" cy="578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pic>
      <p:pic>
        <p:nvPicPr>
          <p:cNvPr id="114710" name="Picture 22" descr="ancient-head-covering"/>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5500688" y="2836863"/>
            <a:ext cx="3033712" cy="325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9096" name="Text Box 9"/>
          <p:cNvSpPr txBox="1">
            <a:spLocks noChangeArrowheads="1"/>
          </p:cNvSpPr>
          <p:nvPr/>
        </p:nvSpPr>
        <p:spPr bwMode="auto">
          <a:xfrm>
            <a:off x="3505200" y="4495800"/>
            <a:ext cx="1638300" cy="519113"/>
          </a:xfrm>
          <a:prstGeom prst="rect">
            <a:avLst/>
          </a:prstGeom>
          <a:noFill/>
          <a:ln>
            <a:noFill/>
          </a:ln>
          <a:effectLst>
            <a:outerShdw blurRad="63500" dist="35921" dir="2700000" algn="ctr" rotWithShape="0">
              <a:schemeClr val="bg1">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7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800" b="1" i="0" u="none" strike="noStrike" kern="1200" cap="none" spc="0" normalizeH="0" baseline="0" noProof="0">
                <a:ln>
                  <a:noFill/>
                </a:ln>
                <a:solidFill>
                  <a:srgbClr val="FFFFFF"/>
                </a:solidFill>
                <a:effectLst/>
                <a:uLnTx/>
                <a:uFillTx/>
                <a:latin typeface="Comic Sans MS" charset="0"/>
                <a:ea typeface="ＭＳ Ｐゴシック" charset="0"/>
                <a:cs typeface="MS Gothic" charset="0"/>
              </a:rPr>
              <a:t>Corinth</a:t>
            </a:r>
          </a:p>
        </p:txBody>
      </p:sp>
      <p:grpSp>
        <p:nvGrpSpPr>
          <p:cNvPr id="2" name="Group 12"/>
          <p:cNvGrpSpPr>
            <a:grpSpLocks/>
          </p:cNvGrpSpPr>
          <p:nvPr/>
        </p:nvGrpSpPr>
        <p:grpSpPr bwMode="auto">
          <a:xfrm>
            <a:off x="6329363" y="4894263"/>
            <a:ext cx="400050" cy="660400"/>
            <a:chOff x="4386" y="3240"/>
            <a:chExt cx="277" cy="472"/>
          </a:xfrm>
        </p:grpSpPr>
        <p:sp>
          <p:nvSpPr>
            <p:cNvPr id="114701" name="Oval 13"/>
            <p:cNvSpPr>
              <a:spLocks noChangeArrowheads="1"/>
            </p:cNvSpPr>
            <p:nvPr/>
          </p:nvSpPr>
          <p:spPr bwMode="auto">
            <a:xfrm>
              <a:off x="4386" y="3240"/>
              <a:ext cx="278" cy="473"/>
            </a:xfrm>
            <a:prstGeom prst="ellipse">
              <a:avLst/>
            </a:prstGeom>
            <a:no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2" name="Oval 14"/>
            <p:cNvSpPr>
              <a:spLocks noChangeArrowheads="1"/>
            </p:cNvSpPr>
            <p:nvPr/>
          </p:nvSpPr>
          <p:spPr bwMode="auto">
            <a:xfrm>
              <a:off x="4433" y="3317"/>
              <a:ext cx="180" cy="319"/>
            </a:xfrm>
            <a:prstGeom prst="ellipse">
              <a:avLst/>
            </a:prstGeom>
            <a:solidFill>
              <a:srgbClr val="FC0128"/>
            </a:solidFill>
            <a:ln w="57240">
              <a:solidFill>
                <a:srgbClr val="FFFFFF"/>
              </a:solidFill>
              <a:miter lim="800000"/>
              <a:headEnd/>
              <a:tailEnd/>
            </a:ln>
            <a:effectLst>
              <a:outerShdw blurRad="63500" dist="63504" dir="2216092" algn="ctr" rotWithShape="0">
                <a:srgbClr val="000000"/>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grpSp>
      <p:sp>
        <p:nvSpPr>
          <p:cNvPr id="111622" name="Freeform 15"/>
          <p:cNvSpPr>
            <a:spLocks noChangeArrowheads="1"/>
          </p:cNvSpPr>
          <p:nvPr/>
        </p:nvSpPr>
        <p:spPr bwMode="auto">
          <a:xfrm>
            <a:off x="6251575" y="5707063"/>
            <a:ext cx="914400" cy="998537"/>
          </a:xfrm>
          <a:custGeom>
            <a:avLst/>
            <a:gdLst>
              <a:gd name="T0" fmla="*/ 479425 w 576"/>
              <a:gd name="T1" fmla="*/ 846137 h 629"/>
              <a:gd name="T2" fmla="*/ 415925 w 576"/>
              <a:gd name="T3" fmla="*/ 731837 h 629"/>
              <a:gd name="T4" fmla="*/ 377825 w 576"/>
              <a:gd name="T5" fmla="*/ 693737 h 629"/>
              <a:gd name="T6" fmla="*/ 327025 w 576"/>
              <a:gd name="T7" fmla="*/ 617537 h 629"/>
              <a:gd name="T8" fmla="*/ 149225 w 576"/>
              <a:gd name="T9" fmla="*/ 414337 h 629"/>
              <a:gd name="T10" fmla="*/ 98425 w 576"/>
              <a:gd name="T11" fmla="*/ 338137 h 629"/>
              <a:gd name="T12" fmla="*/ 73025 w 576"/>
              <a:gd name="T13" fmla="*/ 198437 h 629"/>
              <a:gd name="T14" fmla="*/ 9525 w 576"/>
              <a:gd name="T15" fmla="*/ 84137 h 629"/>
              <a:gd name="T16" fmla="*/ 85725 w 576"/>
              <a:gd name="T17" fmla="*/ 46037 h 629"/>
              <a:gd name="T18" fmla="*/ 111125 w 576"/>
              <a:gd name="T19" fmla="*/ 134937 h 629"/>
              <a:gd name="T20" fmla="*/ 200025 w 576"/>
              <a:gd name="T21" fmla="*/ 287337 h 629"/>
              <a:gd name="T22" fmla="*/ 276225 w 576"/>
              <a:gd name="T23" fmla="*/ 338137 h 629"/>
              <a:gd name="T24" fmla="*/ 352425 w 576"/>
              <a:gd name="T25" fmla="*/ 427037 h 629"/>
              <a:gd name="T26" fmla="*/ 365125 w 576"/>
              <a:gd name="T27" fmla="*/ 173037 h 629"/>
              <a:gd name="T28" fmla="*/ 403225 w 576"/>
              <a:gd name="T29" fmla="*/ 185737 h 629"/>
              <a:gd name="T30" fmla="*/ 377825 w 576"/>
              <a:gd name="T31" fmla="*/ 312737 h 629"/>
              <a:gd name="T32" fmla="*/ 403225 w 576"/>
              <a:gd name="T33" fmla="*/ 414337 h 629"/>
              <a:gd name="T34" fmla="*/ 530225 w 576"/>
              <a:gd name="T35" fmla="*/ 465137 h 629"/>
              <a:gd name="T36" fmla="*/ 568325 w 576"/>
              <a:gd name="T37" fmla="*/ 503237 h 629"/>
              <a:gd name="T38" fmla="*/ 619125 w 576"/>
              <a:gd name="T39" fmla="*/ 617537 h 629"/>
              <a:gd name="T40" fmla="*/ 695325 w 576"/>
              <a:gd name="T41" fmla="*/ 655637 h 629"/>
              <a:gd name="T42" fmla="*/ 784225 w 576"/>
              <a:gd name="T43" fmla="*/ 757237 h 629"/>
              <a:gd name="T44" fmla="*/ 860425 w 576"/>
              <a:gd name="T45" fmla="*/ 782637 h 629"/>
              <a:gd name="T46" fmla="*/ 898525 w 576"/>
              <a:gd name="T47" fmla="*/ 922337 h 629"/>
              <a:gd name="T48" fmla="*/ 746125 w 576"/>
              <a:gd name="T49" fmla="*/ 960437 h 629"/>
              <a:gd name="T50" fmla="*/ 669925 w 576"/>
              <a:gd name="T51" fmla="*/ 985837 h 629"/>
              <a:gd name="T52" fmla="*/ 631825 w 576"/>
              <a:gd name="T53" fmla="*/ 998537 h 629"/>
              <a:gd name="T54" fmla="*/ 479425 w 576"/>
              <a:gd name="T55" fmla="*/ 935037 h 629"/>
              <a:gd name="T56" fmla="*/ 479425 w 576"/>
              <a:gd name="T57" fmla="*/ 846137 h 629"/>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w 576"/>
              <a:gd name="T88" fmla="*/ 0 h 629"/>
              <a:gd name="T89" fmla="*/ 576 w 576"/>
              <a:gd name="T90" fmla="*/ 629 h 629"/>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T87" t="T88" r="T89" b="T90"/>
            <a:pathLst>
              <a:path w="576" h="629">
                <a:moveTo>
                  <a:pt x="302" y="533"/>
                </a:moveTo>
                <a:cubicBezTo>
                  <a:pt x="293" y="491"/>
                  <a:pt x="302" y="474"/>
                  <a:pt x="262" y="461"/>
                </a:cubicBezTo>
                <a:cubicBezTo>
                  <a:pt x="254" y="453"/>
                  <a:pt x="244" y="445"/>
                  <a:pt x="238" y="437"/>
                </a:cubicBezTo>
                <a:cubicBezTo>
                  <a:pt x="226" y="421"/>
                  <a:pt x="206" y="389"/>
                  <a:pt x="206" y="389"/>
                </a:cubicBezTo>
                <a:cubicBezTo>
                  <a:pt x="186" y="312"/>
                  <a:pt x="163" y="295"/>
                  <a:pt x="94" y="261"/>
                </a:cubicBezTo>
                <a:cubicBezTo>
                  <a:pt x="83" y="245"/>
                  <a:pt x="64" y="232"/>
                  <a:pt x="62" y="213"/>
                </a:cubicBezTo>
                <a:cubicBezTo>
                  <a:pt x="60" y="199"/>
                  <a:pt x="57" y="146"/>
                  <a:pt x="46" y="125"/>
                </a:cubicBezTo>
                <a:cubicBezTo>
                  <a:pt x="0" y="42"/>
                  <a:pt x="24" y="107"/>
                  <a:pt x="6" y="53"/>
                </a:cubicBezTo>
                <a:cubicBezTo>
                  <a:pt x="17" y="29"/>
                  <a:pt x="18" y="0"/>
                  <a:pt x="54" y="29"/>
                </a:cubicBezTo>
                <a:cubicBezTo>
                  <a:pt x="69" y="41"/>
                  <a:pt x="62" y="67"/>
                  <a:pt x="70" y="85"/>
                </a:cubicBezTo>
                <a:cubicBezTo>
                  <a:pt x="79" y="107"/>
                  <a:pt x="109" y="170"/>
                  <a:pt x="126" y="181"/>
                </a:cubicBezTo>
                <a:cubicBezTo>
                  <a:pt x="142" y="191"/>
                  <a:pt x="174" y="213"/>
                  <a:pt x="174" y="213"/>
                </a:cubicBezTo>
                <a:cubicBezTo>
                  <a:pt x="195" y="244"/>
                  <a:pt x="185" y="256"/>
                  <a:pt x="222" y="269"/>
                </a:cubicBezTo>
                <a:cubicBezTo>
                  <a:pt x="224" y="215"/>
                  <a:pt x="218" y="161"/>
                  <a:pt x="230" y="109"/>
                </a:cubicBezTo>
                <a:cubicBezTo>
                  <a:pt x="231" y="100"/>
                  <a:pt x="251" y="108"/>
                  <a:pt x="254" y="117"/>
                </a:cubicBezTo>
                <a:cubicBezTo>
                  <a:pt x="256" y="126"/>
                  <a:pt x="241" y="182"/>
                  <a:pt x="238" y="197"/>
                </a:cubicBezTo>
                <a:cubicBezTo>
                  <a:pt x="242" y="218"/>
                  <a:pt x="238" y="245"/>
                  <a:pt x="254" y="261"/>
                </a:cubicBezTo>
                <a:cubicBezTo>
                  <a:pt x="262" y="269"/>
                  <a:pt x="319" y="288"/>
                  <a:pt x="334" y="293"/>
                </a:cubicBezTo>
                <a:cubicBezTo>
                  <a:pt x="342" y="301"/>
                  <a:pt x="352" y="307"/>
                  <a:pt x="358" y="317"/>
                </a:cubicBezTo>
                <a:cubicBezTo>
                  <a:pt x="368" y="336"/>
                  <a:pt x="369" y="372"/>
                  <a:pt x="390" y="389"/>
                </a:cubicBezTo>
                <a:cubicBezTo>
                  <a:pt x="403" y="400"/>
                  <a:pt x="423" y="403"/>
                  <a:pt x="438" y="413"/>
                </a:cubicBezTo>
                <a:cubicBezTo>
                  <a:pt x="458" y="443"/>
                  <a:pt x="462" y="462"/>
                  <a:pt x="494" y="477"/>
                </a:cubicBezTo>
                <a:cubicBezTo>
                  <a:pt x="509" y="483"/>
                  <a:pt x="542" y="493"/>
                  <a:pt x="542" y="493"/>
                </a:cubicBezTo>
                <a:cubicBezTo>
                  <a:pt x="549" y="522"/>
                  <a:pt x="558" y="551"/>
                  <a:pt x="566" y="581"/>
                </a:cubicBezTo>
                <a:cubicBezTo>
                  <a:pt x="480" y="615"/>
                  <a:pt x="576" y="580"/>
                  <a:pt x="470" y="605"/>
                </a:cubicBezTo>
                <a:cubicBezTo>
                  <a:pt x="453" y="608"/>
                  <a:pt x="438" y="615"/>
                  <a:pt x="422" y="621"/>
                </a:cubicBezTo>
                <a:cubicBezTo>
                  <a:pt x="414" y="623"/>
                  <a:pt x="398" y="629"/>
                  <a:pt x="398" y="629"/>
                </a:cubicBezTo>
                <a:cubicBezTo>
                  <a:pt x="349" y="620"/>
                  <a:pt x="335" y="622"/>
                  <a:pt x="302" y="589"/>
                </a:cubicBezTo>
                <a:cubicBezTo>
                  <a:pt x="293" y="537"/>
                  <a:pt x="282" y="552"/>
                  <a:pt x="302" y="533"/>
                </a:cubicBezTo>
                <a:close/>
              </a:path>
            </a:pathLst>
          </a:custGeom>
          <a:blipFill dpi="0" rotWithShape="0">
            <a:blip r:embed="rId5"/>
            <a:srcRect/>
            <a:tile tx="0" ty="0" sx="100000" sy="100000" flip="none" algn="tl"/>
          </a:blipFill>
          <a:ln w="12600">
            <a:solidFill>
              <a:srgbClr val="000000"/>
            </a:solidFill>
            <a:round/>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1623" name="Rectangle 16"/>
          <p:cNvSpPr>
            <a:spLocks noChangeArrowheads="1"/>
          </p:cNvSpPr>
          <p:nvPr/>
        </p:nvSpPr>
        <p:spPr bwMode="auto">
          <a:xfrm>
            <a:off x="571500" y="850900"/>
            <a:ext cx="7950200" cy="5829300"/>
          </a:xfrm>
          <a:prstGeom prst="rect">
            <a:avLst/>
          </a:prstGeom>
          <a:noFill/>
          <a:ln w="76320">
            <a:solidFill>
              <a:srgbClr val="A50021"/>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4705" name="Text Box 17"/>
          <p:cNvSpPr txBox="1">
            <a:spLocks noChangeArrowheads="1"/>
          </p:cNvSpPr>
          <p:nvPr/>
        </p:nvSpPr>
        <p:spPr bwMode="auto">
          <a:xfrm>
            <a:off x="5829300" y="4291013"/>
            <a:ext cx="1433513" cy="400050"/>
          </a:xfrm>
          <a:prstGeom prst="rect">
            <a:avLst/>
          </a:prstGeom>
          <a:solidFill>
            <a:srgbClr val="022178"/>
          </a:solidFill>
          <a:ln w="76320">
            <a:solidFill>
              <a:srgbClr val="A50021"/>
            </a:solidFill>
            <a:miter lim="800000"/>
            <a:headEnd/>
            <a:tailEnd/>
          </a:ln>
          <a:effectLst>
            <a:outerShdw blurRad="63500" dist="81185" dir="3078031" algn="ctr" rotWithShape="0">
              <a:srgbClr val="000000"/>
            </a:outerShdw>
          </a:effec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ctr" defTabSz="409575" rtl="0" eaLnBrk="0" fontAlgn="base" latinLnBrk="0" hangingPunct="0">
              <a:lnSpc>
                <a:spcPct val="100000"/>
              </a:lnSpc>
              <a:spcBef>
                <a:spcPts val="1238"/>
              </a:spcBef>
              <a:spcAft>
                <a:spcPct val="0"/>
              </a:spcAft>
              <a:buClr>
                <a:srgbClr val="66CCFF"/>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2000" b="1" i="0" u="none" strike="noStrike" kern="1200" cap="none" spc="0" normalizeH="0" baseline="0" noProof="0" dirty="0">
                <a:ln>
                  <a:noFill/>
                </a:ln>
                <a:solidFill>
                  <a:srgbClr val="FFFFFF"/>
                </a:solidFill>
                <a:effectLst/>
                <a:uLnTx/>
                <a:uFillTx/>
                <a:latin typeface="Comic Sans MS" charset="0"/>
                <a:ea typeface="ＭＳ Ｐゴシック" charset="0"/>
                <a:cs typeface="MS Gothic" charset="0"/>
              </a:rPr>
              <a:t>ISRAEL</a:t>
            </a:r>
          </a:p>
        </p:txBody>
      </p:sp>
      <p:sp>
        <p:nvSpPr>
          <p:cNvPr id="111625" name="Rectangle 21"/>
          <p:cNvSpPr>
            <a:spLocks noGrp="1" noChangeArrowheads="1"/>
          </p:cNvSpPr>
          <p:nvPr>
            <p:ph type="title" idx="4294967295"/>
          </p:nvPr>
        </p:nvSpPr>
        <p:spPr>
          <a:xfrm>
            <a:off x="685800" y="44450"/>
            <a:ext cx="7772400" cy="762000"/>
          </a:xfrm>
        </p:spPr>
        <p:txBody>
          <a:bodyPr/>
          <a:lstStyle/>
          <a:p>
            <a:pPr eaLnBrk="1" hangingPunct="1"/>
            <a:r>
              <a:rPr lang="en-US" sz="4000">
                <a:latin typeface="Arial Black" charset="0"/>
              </a:rPr>
              <a:t>Who wore head coverings?</a:t>
            </a:r>
            <a:endParaRPr lang="en-US">
              <a:latin typeface="Arial Black" charset="0"/>
            </a:endParaRPr>
          </a:p>
        </p:txBody>
      </p:sp>
      <p:grpSp>
        <p:nvGrpSpPr>
          <p:cNvPr id="3" name="Group 25"/>
          <p:cNvGrpSpPr>
            <a:grpSpLocks/>
          </p:cNvGrpSpPr>
          <p:nvPr/>
        </p:nvGrpSpPr>
        <p:grpSpPr bwMode="auto">
          <a:xfrm>
            <a:off x="762000" y="2362200"/>
            <a:ext cx="2416175" cy="2978150"/>
            <a:chOff x="480" y="1488"/>
            <a:chExt cx="1522" cy="1876"/>
          </a:xfrm>
        </p:grpSpPr>
        <p:pic>
          <p:nvPicPr>
            <p:cNvPr id="111628" name="Picture 23" descr="Coveri40"/>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480" y="1488"/>
              <a:ext cx="1522" cy="1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1629" name="WordArt 24"/>
            <p:cNvSpPr>
              <a:spLocks noChangeArrowheads="1" noChangeShapeType="1" noTextEdit="1"/>
            </p:cNvSpPr>
            <p:nvPr/>
          </p:nvSpPr>
          <p:spPr bwMode="auto">
            <a:xfrm>
              <a:off x="1152" y="1728"/>
              <a:ext cx="480" cy="792"/>
            </a:xfrm>
            <a:prstGeom prst="rect">
              <a:avLst/>
            </a:prstGeom>
          </p:spPr>
          <p:txBody>
            <a:bodyPr wrap="none" fromWordArt="1">
              <a:prstTxWarp prst="textSlantUp">
                <a:avLst>
                  <a:gd name="adj" fmla="val 32056"/>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00" b="0" i="0" u="none" strike="noStrike" kern="10" cap="none" spc="0" normalizeH="0" baseline="0" noProof="0">
                  <a:ln w="9525">
                    <a:solidFill>
                      <a:srgbClr val="CC99FF"/>
                    </a:solidFill>
                    <a:round/>
                    <a:headEnd/>
                    <a:tailEnd/>
                  </a:ln>
                  <a:gradFill rotWithShape="1">
                    <a:gsLst>
                      <a:gs pos="0">
                        <a:srgbClr val="6600CC"/>
                      </a:gs>
                      <a:gs pos="100000">
                        <a:srgbClr val="CC00CC"/>
                      </a:gs>
                    </a:gsLst>
                    <a:lin ang="5400000" scaled="1"/>
                  </a:gradFill>
                  <a:effectLst>
                    <a:outerShdw blurRad="63500" dist="53882" dir="2700000" algn="ctr" rotWithShape="0">
                      <a:srgbClr val="9999FF"/>
                    </a:outerShdw>
                  </a:effectLst>
                  <a:uLnTx/>
                  <a:uFillTx/>
                  <a:latin typeface="Impact"/>
                  <a:ea typeface="Impact"/>
                  <a:cs typeface="Impact"/>
                </a:rPr>
                <a:t>?</a:t>
              </a:r>
            </a:p>
          </p:txBody>
        </p:sp>
      </p:grpSp>
      <p:sp>
        <p:nvSpPr>
          <p:cNvPr id="89094" name="Text Box 7"/>
          <p:cNvSpPr txBox="1">
            <a:spLocks noChangeArrowheads="1"/>
          </p:cNvSpPr>
          <p:nvPr/>
        </p:nvSpPr>
        <p:spPr bwMode="auto">
          <a:xfrm>
            <a:off x="6705600" y="3048000"/>
            <a:ext cx="2438400" cy="641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round/>
                <a:headEnd/>
                <a:tailEnd/>
              </a14:hiddenLine>
            </a:ext>
          </a:extLst>
        </p:spPr>
        <p:txBody>
          <a:bodyPr lIns="91427" tIns="45875" rIns="91427" bIns="45875">
            <a:spAutoFit/>
          </a:bodyPr>
          <a:lstStyle>
            <a:lvl1pPr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cs typeface="ＭＳ Ｐゴシック" charset="0"/>
              </a:defRPr>
            </a:lvl1pPr>
            <a:lvl2pPr marL="37931725" indent="-37474525" defTabSz="409575">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2pPr>
            <a:lvl3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3pPr>
            <a:lvl4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4pPr>
            <a:lvl5pPr>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5pPr>
            <a:lvl6pPr marL="4572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6pPr>
            <a:lvl7pPr marL="9144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7pPr>
            <a:lvl8pPr marL="13716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8pPr>
            <a:lvl9pPr marL="1828800" eaLnBrk="0" fontAlgn="base" hangingPunct="0">
              <a:spcBef>
                <a:spcPct val="0"/>
              </a:spcBef>
              <a:spcAft>
                <a:spcPct val="0"/>
              </a:spcAft>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sz="2400">
                <a:solidFill>
                  <a:schemeClr val="tx1"/>
                </a:solidFill>
                <a:latin typeface="Arial" charset="0"/>
                <a:ea typeface="ＭＳ Ｐゴシック" charset="0"/>
              </a:defRPr>
            </a:lvl9pPr>
          </a:lstStyle>
          <a:p>
            <a:pPr marL="0" marR="0" lvl="0" indent="0" algn="l" defTabSz="409575" rtl="0" eaLnBrk="0" fontAlgn="base" latinLnBrk="0" hangingPunct="0">
              <a:lnSpc>
                <a:spcPct val="100000"/>
              </a:lnSpc>
              <a:spcBef>
                <a:spcPts val="2238"/>
              </a:spcBef>
              <a:spcAft>
                <a:spcPct val="0"/>
              </a:spcAft>
              <a:buClr>
                <a:srgbClr val="0033CC"/>
              </a:buClr>
              <a:buSzPct val="100000"/>
              <a:buFont typeface="Comic Sans MS" charset="0"/>
              <a:buNone/>
              <a:tabLst>
                <a:tab pos="0" algn="l"/>
                <a:tab pos="820738" algn="l"/>
                <a:tab pos="1641475" algn="l"/>
                <a:tab pos="2462213" algn="l"/>
                <a:tab pos="3282950" algn="l"/>
                <a:tab pos="4103688" algn="l"/>
                <a:tab pos="4922838" algn="l"/>
                <a:tab pos="5743575" algn="l"/>
                <a:tab pos="6564313" algn="l"/>
                <a:tab pos="7385050" algn="l"/>
                <a:tab pos="8205788" algn="l"/>
                <a:tab pos="9026525" algn="l"/>
              </a:tabLst>
              <a:defRPr/>
            </a:pPr>
            <a:r>
              <a:rPr kumimoji="0" lang="en-GB" sz="3600" b="1" i="0" u="none" strike="noStrike" kern="1200" cap="none" spc="0" normalizeH="0" baseline="0" noProof="0" dirty="0">
                <a:ln>
                  <a:noFill/>
                </a:ln>
                <a:solidFill>
                  <a:srgbClr val="FFFFFF"/>
                </a:solidFill>
                <a:effectLst>
                  <a:glow rad="254000">
                    <a:srgbClr val="000000">
                      <a:alpha val="93000"/>
                    </a:srgbClr>
                  </a:glow>
                </a:effectLst>
                <a:uLnTx/>
                <a:uFillTx/>
                <a:latin typeface="Comic Sans MS" charset="0"/>
                <a:ea typeface="ＭＳ Ｐゴシック" charset="0"/>
                <a:cs typeface="MS Gothic" charset="0"/>
              </a:rPr>
              <a:t>ASSYRIA</a:t>
            </a:r>
          </a:p>
        </p:txBody>
      </p:sp>
    </p:spTree>
    <p:extLst>
      <p:ext uri="{BB962C8B-B14F-4D97-AF65-F5344CB8AC3E}">
        <p14:creationId xmlns:p14="http://schemas.microsoft.com/office/powerpoint/2010/main" val="97375860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272"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100000">
                                          <p:val>
                                            <p:strVal val="2/3*#ppt_w"/>
                                          </p:val>
                                        </p:tav>
                                        <p:tav>
                                          <p:val>
                                            <p:strVal val="#ppt_w"/>
                                          </p:val>
                                        </p:tav>
                                      </p:tavLst>
                                    </p:anim>
                                    <p:anim calcmode="lin" valueType="num">
                                      <p:cBhvr>
                                        <p:cTn id="8" dur="500" fill="hold"/>
                                        <p:tgtEl>
                                          <p:spTgt spid="2"/>
                                        </p:tgtEl>
                                        <p:attrNameLst>
                                          <p:attrName>ppt_h</p:attrName>
                                        </p:attrNameLst>
                                      </p:cBhvr>
                                      <p:tavLst>
                                        <p:tav tm="100000">
                                          <p:val>
                                            <p:strVal val="2/3*#ppt_h"/>
                                          </p:val>
                                        </p:tav>
                                        <p:tav>
                                          <p:val>
                                            <p:strVal val="#ppt_h"/>
                                          </p:val>
                                        </p:tav>
                                      </p:tavLst>
                                    </p:anim>
                                  </p:childTnLst>
                                </p:cTn>
                              </p:par>
                            </p:childTnLst>
                          </p:cTn>
                        </p:par>
                        <p:par>
                          <p:cTn id="9" fill="hold" nodeType="afterGroup">
                            <p:stCondLst>
                              <p:cond delay="500"/>
                            </p:stCondLst>
                            <p:childTnLst>
                              <p:par>
                                <p:cTn id="10" presetID="2" presetClass="entr" presetSubtype="2" fill="hold" nodeType="afterEffect">
                                  <p:stCondLst>
                                    <p:cond delay="0"/>
                                  </p:stCondLst>
                                  <p:childTnLst>
                                    <p:set>
                                      <p:cBhvr>
                                        <p:cTn id="11" dur="1" fill="hold">
                                          <p:stCondLst>
                                            <p:cond delay="0"/>
                                          </p:stCondLst>
                                        </p:cTn>
                                        <p:tgtEl>
                                          <p:spTgt spid="114705"/>
                                        </p:tgtEl>
                                        <p:attrNameLst>
                                          <p:attrName>style.visibility</p:attrName>
                                        </p:attrNameLst>
                                      </p:cBhvr>
                                      <p:to>
                                        <p:strVal val="visible"/>
                                      </p:to>
                                    </p:set>
                                    <p:anim calcmode="lin" valueType="num">
                                      <p:cBhvr>
                                        <p:cTn id="12" dur="500" fill="hold"/>
                                        <p:tgtEl>
                                          <p:spTgt spid="114705"/>
                                        </p:tgtEl>
                                        <p:attrNameLst>
                                          <p:attrName>ppt_x</p:attrName>
                                        </p:attrNameLst>
                                      </p:cBhvr>
                                      <p:tavLst>
                                        <p:tav tm="100000">
                                          <p:val>
                                            <p:strVal val="1+#ppt_w/2"/>
                                          </p:val>
                                        </p:tav>
                                        <p:tav>
                                          <p:val>
                                            <p:strVal val="#ppt_x"/>
                                          </p:val>
                                        </p:tav>
                                      </p:tavLst>
                                    </p:anim>
                                    <p:anim calcmode="lin" valueType="num">
                                      <p:cBhvr>
                                        <p:cTn id="13" dur="500" fill="hold"/>
                                        <p:tgtEl>
                                          <p:spTgt spid="114705"/>
                                        </p:tgtEl>
                                        <p:attrNameLst>
                                          <p:attrName>ppt_y</p:attrName>
                                        </p:attrNameLst>
                                      </p:cBhvr>
                                      <p:tavLst>
                                        <p:tav tm="100000">
                                          <p:val>
                                            <p:strVal val="#ppt_y"/>
                                          </p:val>
                                        </p:tav>
                                        <p:tav>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4" presetClass="entr" presetSubtype="16" fill="hold" nodeType="clickEffect">
                                  <p:stCondLst>
                                    <p:cond delay="0"/>
                                  </p:stCondLst>
                                  <p:childTnLst>
                                    <p:set>
                                      <p:cBhvr>
                                        <p:cTn id="17" dur="1" fill="hold">
                                          <p:stCondLst>
                                            <p:cond delay="0"/>
                                          </p:stCondLst>
                                        </p:cTn>
                                        <p:tgtEl>
                                          <p:spTgt spid="114710"/>
                                        </p:tgtEl>
                                        <p:attrNameLst>
                                          <p:attrName>style.visibility</p:attrName>
                                        </p:attrNameLst>
                                      </p:cBhvr>
                                      <p:to>
                                        <p:strVal val="visible"/>
                                      </p:to>
                                    </p:set>
                                    <p:animEffect transition="in" filter="box(in)">
                                      <p:cBhvr>
                                        <p:cTn id="18" dur="500"/>
                                        <p:tgtEl>
                                          <p:spTgt spid="114710"/>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 presetClass="entr" presetSubtype="16"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box(in)">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2"/>
          <p:cNvSpPr>
            <a:spLocks noChangeArrowheads="1"/>
          </p:cNvSpPr>
          <p:nvPr/>
        </p:nvSpPr>
        <p:spPr bwMode="auto">
          <a:xfrm>
            <a:off x="0" y="0"/>
            <a:ext cx="9144000" cy="6858000"/>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10595" name="Rectangle 3"/>
          <p:cNvSpPr>
            <a:spLocks noGrp="1" noChangeArrowheads="1"/>
          </p:cNvSpPr>
          <p:nvPr>
            <p:ph type="title"/>
          </p:nvPr>
        </p:nvSpPr>
        <p:spPr>
          <a:xfrm>
            <a:off x="4938713" y="0"/>
            <a:ext cx="3886200" cy="2693988"/>
          </a:xfrm>
        </p:spPr>
        <p:txBody>
          <a:bodyPr/>
          <a:lstStyle/>
          <a:p>
            <a:pPr eaLnBrk="1" hangingPunct="1">
              <a:defRPr/>
            </a:pPr>
            <a:r>
              <a:rPr lang="en-US" dirty="0">
                <a:latin typeface="Arial" charset="0"/>
              </a:rPr>
              <a:t>God</a:t>
            </a:r>
            <a:r>
              <a:rPr lang="uk-UA" altLang="ja-JP" dirty="0">
                <a:latin typeface="Arial" charset="0"/>
              </a:rPr>
              <a:t>'</a:t>
            </a:r>
            <a:r>
              <a:rPr lang="en-US" dirty="0">
                <a:latin typeface="Arial" charset="0"/>
              </a:rPr>
              <a:t>s Authority Structure</a:t>
            </a:r>
          </a:p>
        </p:txBody>
      </p:sp>
      <p:sp>
        <p:nvSpPr>
          <p:cNvPr id="110596" name="Rectangle 4"/>
          <p:cNvSpPr>
            <a:spLocks noGrp="1" noChangeArrowheads="1"/>
          </p:cNvSpPr>
          <p:nvPr>
            <p:ph type="body" idx="1"/>
          </p:nvPr>
        </p:nvSpPr>
        <p:spPr>
          <a:xfrm>
            <a:off x="1752600" y="3962400"/>
            <a:ext cx="2819400" cy="914400"/>
          </a:xfrm>
        </p:spPr>
        <p:txBody>
          <a:bodyPr/>
          <a:lstStyle/>
          <a:p>
            <a:pPr algn="ctr" eaLnBrk="1" hangingPunct="1">
              <a:lnSpc>
                <a:spcPct val="90000"/>
              </a:lnSpc>
              <a:buFont typeface="Wingdings" charset="0"/>
              <a:buNone/>
              <a:defRPr/>
            </a:pPr>
            <a:r>
              <a:rPr lang="en-US" sz="4400" b="1">
                <a:latin typeface="Arial" charset="0"/>
              </a:rPr>
              <a:t>Husband</a:t>
            </a:r>
          </a:p>
        </p:txBody>
      </p:sp>
      <p:pic>
        <p:nvPicPr>
          <p:cNvPr id="101381" name="Picture 7" descr="RickNov0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3505200"/>
            <a:ext cx="1465263" cy="1660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101393" name="Group 17"/>
          <p:cNvGrpSpPr>
            <a:grpSpLocks/>
          </p:cNvGrpSpPr>
          <p:nvPr/>
        </p:nvGrpSpPr>
        <p:grpSpPr bwMode="auto">
          <a:xfrm>
            <a:off x="0" y="5183188"/>
            <a:ext cx="4572000" cy="1674812"/>
            <a:chOff x="0" y="3265"/>
            <a:chExt cx="2880" cy="1055"/>
          </a:xfrm>
        </p:grpSpPr>
        <p:pic>
          <p:nvPicPr>
            <p:cNvPr id="123920" name="Picture 8" descr="SusanDec0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3265"/>
              <a:ext cx="925" cy="105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4" name="Rectangle 12"/>
            <p:cNvSpPr>
              <a:spLocks noChangeArrowheads="1"/>
            </p:cNvSpPr>
            <p:nvPr/>
          </p:nvSpPr>
          <p:spPr bwMode="black">
            <a:xfrm>
              <a:off x="1104" y="3600"/>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Wife</a:t>
              </a:r>
            </a:p>
          </p:txBody>
        </p:sp>
      </p:grpSp>
      <p:grpSp>
        <p:nvGrpSpPr>
          <p:cNvPr id="101392" name="Group 16"/>
          <p:cNvGrpSpPr>
            <a:grpSpLocks/>
          </p:cNvGrpSpPr>
          <p:nvPr/>
        </p:nvGrpSpPr>
        <p:grpSpPr bwMode="auto">
          <a:xfrm>
            <a:off x="0" y="1600200"/>
            <a:ext cx="4572000" cy="1828800"/>
            <a:chOff x="0" y="1008"/>
            <a:chExt cx="2880" cy="1152"/>
          </a:xfrm>
        </p:grpSpPr>
        <p:pic>
          <p:nvPicPr>
            <p:cNvPr id="123918" name="Picture 10" descr="Jesu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1008"/>
              <a:ext cx="934" cy="1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5" name="Rectangle 13"/>
            <p:cNvSpPr>
              <a:spLocks noChangeArrowheads="1"/>
            </p:cNvSpPr>
            <p:nvPr/>
          </p:nvSpPr>
          <p:spPr bwMode="black">
            <a:xfrm>
              <a:off x="1104" y="1392"/>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Christ</a:t>
              </a:r>
            </a:p>
          </p:txBody>
        </p:sp>
      </p:grpSp>
      <p:grpSp>
        <p:nvGrpSpPr>
          <p:cNvPr id="101391" name="Group 15"/>
          <p:cNvGrpSpPr>
            <a:grpSpLocks/>
          </p:cNvGrpSpPr>
          <p:nvPr/>
        </p:nvGrpSpPr>
        <p:grpSpPr bwMode="auto">
          <a:xfrm>
            <a:off x="0" y="0"/>
            <a:ext cx="4572000" cy="1600200"/>
            <a:chOff x="0" y="0"/>
            <a:chExt cx="2880" cy="1008"/>
          </a:xfrm>
        </p:grpSpPr>
        <p:pic>
          <p:nvPicPr>
            <p:cNvPr id="123916" name="Picture 11" descr="Eye of God"/>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0"/>
              <a:ext cx="1008" cy="10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0606" name="Rectangle 14"/>
            <p:cNvSpPr>
              <a:spLocks noChangeArrowheads="1"/>
            </p:cNvSpPr>
            <p:nvPr/>
          </p:nvSpPr>
          <p:spPr bwMode="black">
            <a:xfrm>
              <a:off x="1104" y="288"/>
              <a:ext cx="1776" cy="576"/>
            </a:xfrm>
            <a:prstGeom prst="rect">
              <a:avLst/>
            </a:prstGeom>
            <a:noFill/>
            <a:ln w="9525">
              <a:noFill/>
              <a:miter lim="800000"/>
              <a:headEnd/>
              <a:tailEnd/>
            </a:ln>
            <a:effectLst/>
          </p:spPr>
          <p:txBody>
            <a:bodyPr/>
            <a:lstStyle/>
            <a:p>
              <a:pPr marL="342900" marR="0" lvl="0" indent="-342900" algn="ctr" defTabSz="914400" rtl="0" eaLnBrk="1" fontAlgn="base" latinLnBrk="0" hangingPunct="1">
                <a:lnSpc>
                  <a:spcPct val="90000"/>
                </a:lnSpc>
                <a:spcBef>
                  <a:spcPct val="20000"/>
                </a:spcBef>
                <a:spcAft>
                  <a:spcPct val="0"/>
                </a:spcAft>
                <a:buClr>
                  <a:srgbClr val="99FF99"/>
                </a:buClr>
                <a:buSzPct val="80000"/>
                <a:buFont typeface="Wingdings" charset="0"/>
                <a:buNone/>
                <a:tabLst/>
                <a:defRPr/>
              </a:pPr>
              <a:r>
                <a:rPr kumimoji="0" lang="en-US" sz="4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charset="0"/>
                  <a:ea typeface="ＭＳ Ｐゴシック" charset="0"/>
                </a:rPr>
                <a:t>God</a:t>
              </a:r>
            </a:p>
          </p:txBody>
        </p:sp>
      </p:grpSp>
      <p:sp>
        <p:nvSpPr>
          <p:cNvPr id="110607" name="AutoShape 15"/>
          <p:cNvSpPr>
            <a:spLocks noChangeArrowheads="1"/>
          </p:cNvSpPr>
          <p:nvPr/>
        </p:nvSpPr>
        <p:spPr bwMode="auto">
          <a:xfrm>
            <a:off x="2781300" y="49149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2" name="AutoShape 15"/>
          <p:cNvSpPr>
            <a:spLocks noChangeArrowheads="1"/>
          </p:cNvSpPr>
          <p:nvPr/>
        </p:nvSpPr>
        <p:spPr bwMode="auto">
          <a:xfrm>
            <a:off x="2781300" y="31623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3" name="AutoShape 15"/>
          <p:cNvSpPr>
            <a:spLocks noChangeArrowheads="1"/>
          </p:cNvSpPr>
          <p:nvPr/>
        </p:nvSpPr>
        <p:spPr bwMode="auto">
          <a:xfrm>
            <a:off x="2781300" y="1409700"/>
            <a:ext cx="762000" cy="762000"/>
          </a:xfrm>
          <a:prstGeom prst="upArrow">
            <a:avLst>
              <a:gd name="adj1" fmla="val 50000"/>
              <a:gd name="adj2" fmla="val 25000"/>
            </a:avLst>
          </a:prstGeom>
          <a:solidFill>
            <a:schemeClr val="accent1"/>
          </a:solidFill>
          <a:ln w="9525">
            <a:solidFill>
              <a:schemeClr val="tx1"/>
            </a:solidFill>
            <a:miter lim="800000"/>
            <a:headEnd/>
            <a:tailEnd/>
          </a:ln>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Arial" charset="0"/>
              <a:ea typeface="ＭＳ Ｐゴシック" charset="0"/>
            </a:endParaRPr>
          </a:p>
        </p:txBody>
      </p:sp>
      <p:sp>
        <p:nvSpPr>
          <p:cNvPr id="123915" name="Text Box 18"/>
          <p:cNvSpPr txBox="1">
            <a:spLocks noChangeArrowheads="1"/>
          </p:cNvSpPr>
          <p:nvPr/>
        </p:nvSpPr>
        <p:spPr bwMode="auto">
          <a:xfrm>
            <a:off x="4859338" y="2924175"/>
            <a:ext cx="4043362" cy="3048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The head of every man is Christ, the head of woman is man, and the head of Christ is God </a:t>
            </a:r>
            <a:br>
              <a:rPr kumimoji="0" lang="en-US" sz="3200" b="1" i="0" u="none" strike="noStrike" kern="1200" cap="none" spc="0" normalizeH="0" baseline="0" noProof="0">
                <a:ln>
                  <a:noFill/>
                </a:ln>
                <a:solidFill>
                  <a:srgbClr val="FFFFFF"/>
                </a:solidFill>
                <a:effectLst/>
                <a:uLnTx/>
                <a:uFillTx/>
                <a:latin typeface="Arial" charset="0"/>
                <a:ea typeface="ＭＳ Ｐゴシック" charset="0"/>
              </a:rPr>
            </a:b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(1 Cor. 11:3</a:t>
            </a:r>
            <a:r>
              <a:rPr kumimoji="0" lang="en-US" sz="3200" b="1" i="0" u="none" strike="noStrike" kern="1200" cap="none" spc="0" normalizeH="0" baseline="0" noProof="0">
                <a:ln>
                  <a:noFill/>
                </a:ln>
                <a:solidFill>
                  <a:srgbClr val="C900CB"/>
                </a:solidFill>
                <a:effectLst/>
                <a:uLnTx/>
                <a:uFillTx/>
                <a:latin typeface="Calibri" charset="0"/>
                <a:ea typeface="ＭＳ Ｐゴシック" charset="0"/>
              </a:rPr>
              <a:t> </a:t>
            </a:r>
            <a:r>
              <a:rPr kumimoji="0" lang="en-US" sz="3200" b="1" i="0" u="none" strike="noStrike" kern="1200" cap="none" spc="0" normalizeH="0" baseline="0" noProof="0">
                <a:ln>
                  <a:noFill/>
                </a:ln>
                <a:solidFill>
                  <a:srgbClr val="FFFFFF"/>
                </a:solidFill>
                <a:effectLst/>
                <a:uLnTx/>
                <a:uFillTx/>
                <a:latin typeface="Calibri" charset="0"/>
                <a:ea typeface="ＭＳ Ｐゴシック" charset="0"/>
              </a:rPr>
              <a:t>NLT</a:t>
            </a:r>
            <a:r>
              <a:rPr kumimoji="0" lang="en-US" sz="3200" b="1" i="0" u="none" strike="noStrike" kern="1200" cap="none" spc="0" normalizeH="0" baseline="0" noProof="0">
                <a:ln>
                  <a:noFill/>
                </a:ln>
                <a:solidFill>
                  <a:srgbClr val="FFFFFF"/>
                </a:solidFill>
                <a:effectLst/>
                <a:uLnTx/>
                <a:uFillTx/>
                <a:latin typeface="Arial" charset="0"/>
                <a:ea typeface="ＭＳ Ｐゴシック" charset="0"/>
              </a:rPr>
              <a:t>)</a:t>
            </a:r>
          </a:p>
        </p:txBody>
      </p:sp>
    </p:spTree>
    <p:extLst>
      <p:ext uri="{BB962C8B-B14F-4D97-AF65-F5344CB8AC3E}">
        <p14:creationId xmlns:p14="http://schemas.microsoft.com/office/powerpoint/2010/main" val="326054469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01381"/>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10596">
                                            <p:txEl>
                                              <p:pRg st="0" end="0"/>
                                            </p:txEl>
                                          </p:spTgt>
                                        </p:tgtEl>
                                        <p:attrNameLst>
                                          <p:attrName>style.visibility</p:attrName>
                                        </p:attrNameLst>
                                      </p:cBhvr>
                                      <p:to>
                                        <p:strVal val="visible"/>
                                      </p:to>
                                    </p:set>
                                  </p:childTnLst>
                                </p:cTn>
                              </p:par>
                            </p:childTnLst>
                          </p:cTn>
                        </p:par>
                        <p:par>
                          <p:cTn id="10" fill="hold" nodeType="afterGroup">
                            <p:stCondLst>
                              <p:cond delay="0"/>
                            </p:stCondLst>
                            <p:childTnLst>
                              <p:par>
                                <p:cTn id="11" presetID="22" presetClass="entr" presetSubtype="4" fill="hold" grpId="0" nodeType="after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down)">
                                      <p:cBhvr>
                                        <p:cTn id="13" dur="500"/>
                                        <p:tgtEl>
                                          <p:spTgt spid="2"/>
                                        </p:tgtEl>
                                      </p:cBhvr>
                                    </p:animEffect>
                                  </p:childTnLst>
                                </p:cTn>
                              </p:par>
                            </p:childTnLst>
                          </p:cTn>
                        </p:par>
                        <p:par>
                          <p:cTn id="14" fill="hold" nodeType="afterGroup">
                            <p:stCondLst>
                              <p:cond delay="500"/>
                            </p:stCondLst>
                            <p:childTnLst>
                              <p:par>
                                <p:cTn id="15" presetID="1" presetClass="entr" presetSubtype="0" fill="hold" nodeType="afterEffect">
                                  <p:stCondLst>
                                    <p:cond delay="0"/>
                                  </p:stCondLst>
                                  <p:childTnLst>
                                    <p:set>
                                      <p:cBhvr>
                                        <p:cTn id="16" dur="1" fill="hold">
                                          <p:stCondLst>
                                            <p:cond delay="0"/>
                                          </p:stCondLst>
                                        </p:cTn>
                                        <p:tgtEl>
                                          <p:spTgt spid="101392"/>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10607"/>
                                        </p:tgtEl>
                                        <p:attrNameLst>
                                          <p:attrName>style.visibility</p:attrName>
                                        </p:attrNameLst>
                                      </p:cBhvr>
                                      <p:to>
                                        <p:strVal val="visible"/>
                                      </p:to>
                                    </p:set>
                                    <p:animEffect transition="in" filter="wipe(down)">
                                      <p:cBhvr>
                                        <p:cTn id="21" dur="500"/>
                                        <p:tgtEl>
                                          <p:spTgt spid="110607"/>
                                        </p:tgtEl>
                                      </p:cBhvr>
                                    </p:animEffect>
                                  </p:childTnLst>
                                </p:cTn>
                              </p:par>
                              <p:par>
                                <p:cTn id="22" presetID="1" presetClass="entr" presetSubtype="0" fill="hold" nodeType="withEffect">
                                  <p:stCondLst>
                                    <p:cond delay="0"/>
                                  </p:stCondLst>
                                  <p:childTnLst>
                                    <p:set>
                                      <p:cBhvr>
                                        <p:cTn id="23" dur="1" fill="hold">
                                          <p:stCondLst>
                                            <p:cond delay="0"/>
                                          </p:stCondLst>
                                        </p:cTn>
                                        <p:tgtEl>
                                          <p:spTgt spid="101393"/>
                                        </p:tgtEl>
                                        <p:attrNameLst>
                                          <p:attrName>style.visibility</p:attrName>
                                        </p:attrNameLst>
                                      </p:cBhvr>
                                      <p:to>
                                        <p:strVal val="visible"/>
                                      </p:to>
                                    </p:set>
                                  </p:childTnLst>
                                </p:cTn>
                              </p:par>
                            </p:childTnLst>
                          </p:cTn>
                        </p:par>
                      </p:childTnLst>
                    </p:cTn>
                  </p:par>
                  <p:par>
                    <p:cTn id="24" fill="hold" nodeType="clickPar">
                      <p:stCondLst>
                        <p:cond delay="indefinite"/>
                      </p:stCondLst>
                      <p:childTnLst>
                        <p:par>
                          <p:cTn id="25" fill="hold" nodeType="withGroup">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wipe(down)">
                                      <p:cBhvr>
                                        <p:cTn id="28" dur="500"/>
                                        <p:tgtEl>
                                          <p:spTgt spid="3"/>
                                        </p:tgtEl>
                                      </p:cBhvr>
                                    </p:animEffect>
                                  </p:childTnLst>
                                </p:cTn>
                              </p:par>
                            </p:childTnLst>
                          </p:cTn>
                        </p:par>
                        <p:par>
                          <p:cTn id="29" fill="hold" nodeType="afterGroup">
                            <p:stCondLst>
                              <p:cond delay="500"/>
                            </p:stCondLst>
                            <p:childTnLst>
                              <p:par>
                                <p:cTn id="30" presetID="1" presetClass="entr" presetSubtype="0" fill="hold" nodeType="afterEffect">
                                  <p:stCondLst>
                                    <p:cond delay="0"/>
                                  </p:stCondLst>
                                  <p:childTnLst>
                                    <p:set>
                                      <p:cBhvr>
                                        <p:cTn id="31" dur="1" fill="hold">
                                          <p:stCondLst>
                                            <p:cond delay="0"/>
                                          </p:stCondLst>
                                        </p:cTn>
                                        <p:tgtEl>
                                          <p:spTgt spid="10139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596" grpId="0" build="p"/>
      <p:bldP spid="110607" grpId="0" animBg="1"/>
      <p:bldP spid="2" grpId="0" animBg="1"/>
      <p:bldP spid="3"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5" name="Rectangle 2"/>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54626" name="Rectangle 3"/>
          <p:cNvSpPr>
            <a:spLocks noGrp="1"/>
          </p:cNvSpPr>
          <p:nvPr>
            <p:ph type="ctrTitle" idx="4294967295"/>
          </p:nvPr>
        </p:nvSpPr>
        <p:spPr>
          <a:xfrm>
            <a:off x="107950" y="115888"/>
            <a:ext cx="8969375" cy="1728787"/>
          </a:xfrm>
        </p:spPr>
        <p:txBody>
          <a:bodyPr/>
          <a:lstStyle/>
          <a:p>
            <a:pPr eaLnBrk="1" hangingPunct="1"/>
            <a:r>
              <a:rPr lang="en-US" sz="4000" b="1">
                <a:solidFill>
                  <a:schemeClr val="bg1"/>
                </a:solidFill>
                <a:latin typeface="Calibri" charset="0"/>
              </a:rPr>
              <a:t>In most societies today, head coverings send the wrong signal––that we are out of touch with societal convention</a:t>
            </a:r>
            <a:endParaRPr lang="en-US" sz="4000" b="1">
              <a:latin typeface="Calibri" charset="0"/>
            </a:endParaRPr>
          </a:p>
        </p:txBody>
      </p:sp>
      <p:pic>
        <p:nvPicPr>
          <p:cNvPr id="15462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2060575"/>
            <a:ext cx="9201151" cy="48307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5713211"/>
      </p:ext>
    </p:extLst>
  </p:cSld>
  <p:clrMapOvr>
    <a:masterClrMapping/>
  </p:clrMapOvr>
  <p:transition/>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09" name="Rectangle 2"/>
          <p:cNvSpPr>
            <a:spLocks noChangeArrowheads="1"/>
          </p:cNvSpPr>
          <p:nvPr/>
        </p:nvSpPr>
        <p:spPr bwMode="auto">
          <a:xfrm>
            <a:off x="0" y="0"/>
            <a:ext cx="9144000" cy="6858000"/>
          </a:xfrm>
          <a:prstGeom prst="rect">
            <a:avLst/>
          </a:prstGeom>
          <a:gradFill rotWithShape="0">
            <a:gsLst>
              <a:gs pos="0">
                <a:srgbClr val="13136A"/>
              </a:gs>
              <a:gs pos="100000">
                <a:srgbClr val="2828E4"/>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charset="0"/>
              <a:ea typeface="ＭＳ Ｐゴシック" charset="0"/>
            </a:endParaRPr>
          </a:p>
        </p:txBody>
      </p:sp>
      <p:pic>
        <p:nvPicPr>
          <p:cNvPr id="222210" name="Picture 5"/>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black">
          <a:xfrm>
            <a:off x="468313" y="1700213"/>
            <a:ext cx="8170862" cy="4938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Rectangle 4"/>
          <p:cNvSpPr>
            <a:spLocks noChangeArrowheads="1"/>
          </p:cNvSpPr>
          <p:nvPr/>
        </p:nvSpPr>
        <p:spPr bwMode="black">
          <a:xfrm>
            <a:off x="304800" y="76200"/>
            <a:ext cx="8458200" cy="1981200"/>
          </a:xfrm>
          <a:prstGeom prst="rect">
            <a:avLst/>
          </a:prstGeom>
          <a:solidFill>
            <a:srgbClr val="020009"/>
          </a:solidFill>
          <a:ln>
            <a:noFill/>
          </a:ln>
          <a:effectLst>
            <a:outerShdw blurRad="63500" dist="53882" dir="2700000" algn="ctr" rotWithShape="0">
              <a:srgbClr val="020009">
                <a:alpha val="74997"/>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Don</a:t>
            </a:r>
            <a:r>
              <a:rPr kumimoji="0" lang="uk-UA" altLang="ja-JP"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confuse society into thinking that husbands </a:t>
            </a:r>
            <a:r>
              <a:rPr kumimoji="0" lang="en-US" sz="3600" b="1" i="0" u="none" strike="noStrike" kern="1200" cap="none" spc="0" normalizeH="0" baseline="0" noProof="0" dirty="0" err="1">
                <a:ln>
                  <a:noFill/>
                </a:ln>
                <a:solidFill>
                  <a:srgbClr val="FFFFFF"/>
                </a:solidFill>
                <a:effectLst/>
                <a:uLnTx/>
                <a:uFillTx/>
                <a:latin typeface="Arial" charset="0"/>
                <a:ea typeface="ＭＳ Ｐゴシック" charset="0"/>
              </a:rPr>
              <a:t>shouldn</a:t>
            </a:r>
            <a:r>
              <a:rPr kumimoji="0" lang="uk-UA" altLang="ja-JP" sz="3600" b="1" i="0" u="none" strike="noStrike" kern="1200" cap="none" spc="0" normalizeH="0" baseline="0" noProof="0" dirty="0">
                <a:ln>
                  <a:noFill/>
                </a:ln>
                <a:solidFill>
                  <a:srgbClr val="FFFFFF"/>
                </a:solidFill>
                <a:effectLst/>
                <a:uLnTx/>
                <a:uFillTx/>
                <a:latin typeface="Arial" charset="0"/>
                <a:ea typeface="ＭＳ Ｐゴシック" charset="0"/>
              </a:rPr>
              <a:t>'</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t </a:t>
            </a:r>
            <a:r>
              <a:rPr kumimoji="0" lang="en-US" sz="3600" b="1" i="0" u="none" strike="noStrike" kern="1200" cap="none" spc="0" normalizeH="0" baseline="0" noProof="0" dirty="0">
                <a:ln>
                  <a:noFill/>
                </a:ln>
                <a:solidFill>
                  <a:srgbClr val="FFFF00"/>
                </a:solidFill>
                <a:effectLst/>
                <a:uLnTx/>
                <a:uFillTx/>
                <a:latin typeface="Arial" charset="0"/>
                <a:ea typeface="ＭＳ Ｐゴシック" charset="0"/>
              </a:rPr>
              <a:t>lead</a:t>
            </a:r>
            <a:r>
              <a:rPr kumimoji="0" lang="en-US" sz="3600" b="1" i="0" u="none" strike="noStrike" kern="1200" cap="none" spc="0" normalizeH="0" baseline="0" noProof="0" dirty="0">
                <a:ln>
                  <a:noFill/>
                </a:ln>
                <a:solidFill>
                  <a:srgbClr val="FFFFFF"/>
                </a:solidFill>
                <a:effectLst/>
                <a:uLnTx/>
                <a:uFillTx/>
                <a:latin typeface="Arial" charset="0"/>
                <a:ea typeface="ＭＳ Ｐゴシック" charset="0"/>
              </a:rPr>
              <a:t> their wives (Main Idea of 1 Cor. 11:1-16)</a:t>
            </a:r>
          </a:p>
        </p:txBody>
      </p:sp>
    </p:spTree>
    <p:extLst>
      <p:ext uri="{BB962C8B-B14F-4D97-AF65-F5344CB8AC3E}">
        <p14:creationId xmlns:p14="http://schemas.microsoft.com/office/powerpoint/2010/main" val="2528204325"/>
      </p:ext>
    </p:extLst>
  </p:cSld>
  <p:clrMapOvr>
    <a:masterClrMapping/>
  </p:clrMapOvr>
  <p:transition/>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497" name="Picture 4" descr="hand-reaching-bw"/>
          <p:cNvPicPr>
            <a:picLocks noChangeAspect="1" noChangeArrowheads="1"/>
          </p:cNvPicPr>
          <p:nvPr/>
        </p:nvPicPr>
        <p:blipFill>
          <a:blip r:embed="rId3">
            <a:lum bright="-18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8773" name="Rectangle 5"/>
          <p:cNvSpPr>
            <a:spLocks noGrp="1"/>
          </p:cNvSpPr>
          <p:nvPr>
            <p:ph type="title" idx="4294967295"/>
          </p:nvPr>
        </p:nvSpPr>
        <p:spPr>
          <a:xfrm>
            <a:off x="-1" y="0"/>
            <a:ext cx="9144001" cy="990600"/>
          </a:xfrm>
          <a:effectLst>
            <a:outerShdw blurRad="63500" dist="35921" dir="2700000" algn="ctr" rotWithShape="0">
              <a:schemeClr val="tx1">
                <a:alpha val="74998"/>
              </a:schemeClr>
            </a:outerShdw>
          </a:effectLst>
        </p:spPr>
        <p:txBody>
          <a:bodyPr/>
          <a:lstStyle/>
          <a:p>
            <a:pPr algn="l">
              <a:defRPr/>
            </a:pPr>
            <a:r>
              <a:rPr lang="en-US" sz="5400" b="1" dirty="0">
                <a:solidFill>
                  <a:schemeClr val="bg1"/>
                </a:solidFill>
                <a:effectLst>
                  <a:glow rad="266700">
                    <a:schemeClr val="tx1">
                      <a:alpha val="96000"/>
                    </a:schemeClr>
                  </a:glow>
                </a:effectLst>
                <a:latin typeface="Calibri" charset="0"/>
              </a:rPr>
              <a:t>Give up your rights to…</a:t>
            </a:r>
            <a:endParaRPr lang="en-US" dirty="0">
              <a:solidFill>
                <a:schemeClr val="bg1"/>
              </a:solidFill>
              <a:effectLst>
                <a:glow rad="266700">
                  <a:schemeClr val="tx1">
                    <a:alpha val="96000"/>
                  </a:schemeClr>
                </a:glow>
              </a:effectLst>
              <a:latin typeface="Calibri" charset="0"/>
            </a:endParaRPr>
          </a:p>
        </p:txBody>
      </p:sp>
      <p:sp>
        <p:nvSpPr>
          <p:cNvPr id="288774" name="Rectangle 6"/>
          <p:cNvSpPr>
            <a:spLocks/>
          </p:cNvSpPr>
          <p:nvPr/>
        </p:nvSpPr>
        <p:spPr bwMode="auto">
          <a:xfrm>
            <a:off x="228600" y="114300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sue another believer (1 Cor. 6)</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7" name="Rectangle 9"/>
          <p:cNvSpPr>
            <a:spLocks/>
          </p:cNvSpPr>
          <p:nvPr/>
        </p:nvSpPr>
        <p:spPr bwMode="auto">
          <a:xfrm>
            <a:off x="228600" y="1919288"/>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marriage or singleness (1 Cor. 7)</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8" name="Rectangle 10"/>
          <p:cNvSpPr>
            <a:spLocks/>
          </p:cNvSpPr>
          <p:nvPr/>
        </p:nvSpPr>
        <p:spPr bwMode="auto">
          <a:xfrm>
            <a:off x="228600" y="2697163"/>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eat food offered to idols (1 Cor. 8)</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79" name="Rectangle 11"/>
          <p:cNvSpPr>
            <a:spLocks/>
          </p:cNvSpPr>
          <p:nvPr/>
        </p:nvSpPr>
        <p:spPr bwMode="auto">
          <a:xfrm>
            <a:off x="228600" y="3473450"/>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practices hindering your witness (1 Cor. 9)</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0" name="Rectangle 12"/>
          <p:cNvSpPr>
            <a:spLocks/>
          </p:cNvSpPr>
          <p:nvPr/>
        </p:nvSpPr>
        <p:spPr bwMode="auto">
          <a:xfrm>
            <a:off x="228600" y="4251325"/>
            <a:ext cx="8915400" cy="6096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rPr>
              <a:t>• join pagan celebrations (1 Cor. 10)</a:t>
            </a:r>
            <a:endParaRPr kumimoji="0" lang="en-US" sz="2800" b="0" i="0" u="none" strike="noStrike" kern="1200" cap="none" spc="0" normalizeH="0" baseline="0" noProof="0">
              <a:ln>
                <a:noFill/>
              </a:ln>
              <a:solidFill>
                <a:srgbClr val="FFFFFF"/>
              </a:solidFill>
              <a:effectLst>
                <a:glow rad="266700">
                  <a:srgbClr val="000000">
                    <a:alpha val="96000"/>
                  </a:srgbClr>
                </a:glow>
              </a:effectLst>
              <a:uLnTx/>
              <a:uFillTx/>
              <a:latin typeface="Calibri" charset="0"/>
              <a:ea typeface="ＭＳ Ｐゴシック" charset="0"/>
            </a:endParaRPr>
          </a:p>
        </p:txBody>
      </p:sp>
      <p:sp>
        <p:nvSpPr>
          <p:cNvPr id="288781" name="Rectangle 13"/>
          <p:cNvSpPr>
            <a:spLocks/>
          </p:cNvSpPr>
          <p:nvPr/>
        </p:nvSpPr>
        <p:spPr bwMode="auto">
          <a:xfrm>
            <a:off x="228600" y="5029200"/>
            <a:ext cx="8915400" cy="685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338138" marR="0" lvl="0" indent="-338138" algn="l" defTabSz="914400" rtl="0" eaLnBrk="0" fontAlgn="base" latinLnBrk="0" hangingPunct="0">
              <a:lnSpc>
                <a:spcPct val="100000"/>
              </a:lnSpc>
              <a:spcBef>
                <a:spcPct val="0"/>
              </a:spcBef>
              <a:spcAft>
                <a:spcPct val="0"/>
              </a:spcAft>
              <a:buClrTx/>
              <a:buSzTx/>
              <a:buFontTx/>
              <a:buNone/>
              <a:tabLst/>
              <a:defRPr/>
            </a:pP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 deny God</a:t>
            </a:r>
            <a:r>
              <a:rPr kumimoji="0" lang="uk-UA" altLang="ja-JP"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a:t>
            </a:r>
            <a:r>
              <a:rPr kumimoji="0" lang="en-US" sz="3600" b="1"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rPr>
              <a:t>s authority structure (1 Cor. 11)</a:t>
            </a:r>
            <a:endParaRPr kumimoji="0" lang="en-US" sz="2800" b="0" i="0" u="none" strike="noStrike" kern="1200" cap="none" spc="0" normalizeH="0" baseline="0" noProof="0" dirty="0">
              <a:ln>
                <a:noFill/>
              </a:ln>
              <a:solidFill>
                <a:srgbClr val="FFFFFF"/>
              </a:solidFill>
              <a:effectLst>
                <a:glow rad="266700">
                  <a:srgbClr val="000000">
                    <a:alpha val="96000"/>
                  </a:srgbClr>
                </a:glow>
              </a:effectLst>
              <a:uLnTx/>
              <a:uFillTx/>
              <a:latin typeface="Calibri" charset="0"/>
              <a:ea typeface="ＭＳ Ｐゴシック" charset="0"/>
            </a:endParaRPr>
          </a:p>
        </p:txBody>
      </p:sp>
    </p:spTree>
    <p:extLst>
      <p:ext uri="{BB962C8B-B14F-4D97-AF65-F5344CB8AC3E}">
        <p14:creationId xmlns:p14="http://schemas.microsoft.com/office/powerpoint/2010/main" val="51929557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88774">
                                            <p:txEl>
                                              <p:pRg st="0" end="0"/>
                                            </p:txEl>
                                          </p:spTgt>
                                        </p:tgtEl>
                                        <p:attrNameLst>
                                          <p:attrName>style.visibility</p:attrName>
                                        </p:attrNameLst>
                                      </p:cBhvr>
                                      <p:to>
                                        <p:strVal val="visible"/>
                                      </p:to>
                                    </p:set>
                                    <p:animEffect transition="in" filter="wipe(left)">
                                      <p:cBhvr>
                                        <p:cTn id="7" dur="500"/>
                                        <p:tgtEl>
                                          <p:spTgt spid="28877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88777">
                                            <p:txEl>
                                              <p:pRg st="0" end="0"/>
                                            </p:txEl>
                                          </p:spTgt>
                                        </p:tgtEl>
                                        <p:attrNameLst>
                                          <p:attrName>style.visibility</p:attrName>
                                        </p:attrNameLst>
                                      </p:cBhvr>
                                      <p:to>
                                        <p:strVal val="visible"/>
                                      </p:to>
                                    </p:set>
                                    <p:animEffect transition="in" filter="wipe(left)">
                                      <p:cBhvr>
                                        <p:cTn id="12" dur="500"/>
                                        <p:tgtEl>
                                          <p:spTgt spid="28877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8778">
                                            <p:txEl>
                                              <p:pRg st="0" end="0"/>
                                            </p:txEl>
                                          </p:spTgt>
                                        </p:tgtEl>
                                        <p:attrNameLst>
                                          <p:attrName>style.visibility</p:attrName>
                                        </p:attrNameLst>
                                      </p:cBhvr>
                                      <p:to>
                                        <p:strVal val="visible"/>
                                      </p:to>
                                    </p:set>
                                    <p:animEffect transition="in" filter="wipe(left)">
                                      <p:cBhvr>
                                        <p:cTn id="17" dur="500"/>
                                        <p:tgtEl>
                                          <p:spTgt spid="288778">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88779">
                                            <p:txEl>
                                              <p:pRg st="0" end="0"/>
                                            </p:txEl>
                                          </p:spTgt>
                                        </p:tgtEl>
                                        <p:attrNameLst>
                                          <p:attrName>style.visibility</p:attrName>
                                        </p:attrNameLst>
                                      </p:cBhvr>
                                      <p:to>
                                        <p:strVal val="visible"/>
                                      </p:to>
                                    </p:set>
                                    <p:animEffect transition="in" filter="wipe(left)">
                                      <p:cBhvr>
                                        <p:cTn id="22" dur="500"/>
                                        <p:tgtEl>
                                          <p:spTgt spid="288779">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88780">
                                            <p:txEl>
                                              <p:pRg st="0" end="0"/>
                                            </p:txEl>
                                          </p:spTgt>
                                        </p:tgtEl>
                                        <p:attrNameLst>
                                          <p:attrName>style.visibility</p:attrName>
                                        </p:attrNameLst>
                                      </p:cBhvr>
                                      <p:to>
                                        <p:strVal val="visible"/>
                                      </p:to>
                                    </p:set>
                                    <p:animEffect transition="in" filter="wipe(left)">
                                      <p:cBhvr>
                                        <p:cTn id="27" dur="500"/>
                                        <p:tgtEl>
                                          <p:spTgt spid="288780">
                                            <p:txEl>
                                              <p:pRg st="0" end="0"/>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88781">
                                            <p:txEl>
                                              <p:pRg st="0" end="0"/>
                                            </p:txEl>
                                          </p:spTgt>
                                        </p:tgtEl>
                                        <p:attrNameLst>
                                          <p:attrName>style.visibility</p:attrName>
                                        </p:attrNameLst>
                                      </p:cBhvr>
                                      <p:to>
                                        <p:strVal val="visible"/>
                                      </p:to>
                                    </p:set>
                                    <p:animEffect transition="in" filter="wipe(left)">
                                      <p:cBhvr>
                                        <p:cTn id="32" dur="500"/>
                                        <p:tgtEl>
                                          <p:spTgt spid="28878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8774" grpId="0" build="p" autoUpdateAnimBg="0"/>
      <p:bldP spid="288777" grpId="0" build="p" autoUpdateAnimBg="0"/>
      <p:bldP spid="288778" grpId="0" build="p" autoUpdateAnimBg="0"/>
      <p:bldP spid="288779" grpId="0" build="p" autoUpdateAnimBg="0"/>
      <p:bldP spid="288780" grpId="0" build="p" autoUpdateAnimBg="0"/>
      <p:bldP spid="288781" grpId="0" build="p" autoUpdateAnimBg="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99682" name="Picture 4" descr="dali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1573213"/>
            <a:ext cx="9144000" cy="56657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9683" name="Rectangle 2"/>
          <p:cNvSpPr>
            <a:spLocks noGrp="1" noChangeArrowheads="1"/>
          </p:cNvSpPr>
          <p:nvPr>
            <p:ph type="ctrTitle" idx="4294967295"/>
          </p:nvPr>
        </p:nvSpPr>
        <p:spPr>
          <a:xfrm>
            <a:off x="0" y="0"/>
            <a:ext cx="9144000" cy="1447800"/>
          </a:xfrm>
        </p:spPr>
        <p:txBody>
          <a:bodyPr/>
          <a:lstStyle/>
          <a:p>
            <a:pPr eaLnBrk="1" hangingPunct="1"/>
            <a:r>
              <a:rPr lang="en-US" b="1" i="1" dirty="0">
                <a:solidFill>
                  <a:schemeClr val="bg1"/>
                </a:solidFill>
                <a:latin typeface="Arial Bold" charset="0"/>
                <a:ea typeface="ＭＳ Ｐゴシック" charset="0"/>
                <a:cs typeface="ＭＳ Ｐゴシック" charset="0"/>
              </a:rPr>
              <a:t>How can you </a:t>
            </a:r>
            <a:r>
              <a:rPr lang="en-US" b="1" i="1" dirty="0">
                <a:solidFill>
                  <a:srgbClr val="FFFF00"/>
                </a:solidFill>
                <a:latin typeface="Arial Bold" charset="0"/>
                <a:ea typeface="ＭＳ Ｐゴシック" charset="0"/>
                <a:cs typeface="ＭＳ Ｐゴシック" charset="0"/>
              </a:rPr>
              <a:t>honor</a:t>
            </a:r>
            <a:r>
              <a:rPr lang="en-US" b="1" i="1" dirty="0">
                <a:solidFill>
                  <a:schemeClr val="bg1"/>
                </a:solidFill>
                <a:latin typeface="Arial Bold" charset="0"/>
                <a:ea typeface="ＭＳ Ｐゴシック" charset="0"/>
                <a:cs typeface="ＭＳ Ｐゴシック" charset="0"/>
              </a:rPr>
              <a:t> God in the Lord</a:t>
            </a:r>
            <a:r>
              <a:rPr lang="uk-UA" altLang="ja-JP" b="1" i="1" dirty="0">
                <a:solidFill>
                  <a:schemeClr val="bg1"/>
                </a:solidFill>
                <a:latin typeface="Arial Bold" charset="0"/>
                <a:ea typeface="ＭＳ Ｐゴシック" charset="0"/>
                <a:cs typeface="ＭＳ Ｐゴシック" charset="0"/>
              </a:rPr>
              <a:t>'</a:t>
            </a:r>
            <a:r>
              <a:rPr lang="en-US" b="1" i="1" dirty="0">
                <a:solidFill>
                  <a:schemeClr val="bg1"/>
                </a:solidFill>
                <a:latin typeface="Arial Bold" charset="0"/>
                <a:ea typeface="ＭＳ Ｐゴシック" charset="0"/>
                <a:cs typeface="ＭＳ Ｐゴシック" charset="0"/>
              </a:rPr>
              <a:t>s Supper?</a:t>
            </a:r>
            <a:endParaRPr lang="en-US" b="1" i="1" dirty="0">
              <a:solidFill>
                <a:schemeClr val="bg1"/>
              </a:solidFill>
              <a:latin typeface="Eraser" charset="0"/>
              <a:ea typeface="ＭＳ Ｐゴシック" charset="0"/>
              <a:cs typeface="ＭＳ Ｐゴシック" charset="0"/>
            </a:endParaRPr>
          </a:p>
        </p:txBody>
      </p:sp>
    </p:spTree>
    <p:extLst>
      <p:ext uri="{BB962C8B-B14F-4D97-AF65-F5344CB8AC3E}">
        <p14:creationId xmlns:p14="http://schemas.microsoft.com/office/powerpoint/2010/main" val="91118711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1729" name="Picture 3" descr="Ominous Sky Wallpaper with Cross and Thorns.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2803" name="Title 1"/>
          <p:cNvSpPr>
            <a:spLocks noGrp="1"/>
          </p:cNvSpPr>
          <p:nvPr>
            <p:ph type="ctrTitle" idx="4294967295"/>
          </p:nvPr>
        </p:nvSpPr>
        <p:spPr>
          <a:xfrm>
            <a:off x="0" y="6076950"/>
            <a:ext cx="9144000" cy="704850"/>
          </a:xfrm>
          <a:effectLst>
            <a:outerShdw blurRad="63500" dist="35921" dir="2700000" algn="ctr" rotWithShape="0">
              <a:srgbClr val="000000">
                <a:alpha val="74998"/>
              </a:srgbClr>
            </a:outerShdw>
          </a:effectLst>
        </p:spPr>
        <p:txBody>
          <a:bodyPr/>
          <a:lstStyle/>
          <a:p>
            <a:pPr eaLnBrk="1" hangingPunct="1">
              <a:defRPr/>
            </a:pPr>
            <a:r>
              <a:rPr lang="en-US" sz="3600" b="1" i="1" dirty="0">
                <a:solidFill>
                  <a:schemeClr val="bg1"/>
                </a:solidFill>
                <a:latin typeface="Aramis Regular" charset="0"/>
                <a:ea typeface="ＭＳ Ｐゴシック" charset="0"/>
                <a:cs typeface="ＭＳ Ｐゴシック" charset="0"/>
              </a:rPr>
              <a:t>Look in all four directions!</a:t>
            </a:r>
            <a:endParaRPr lang="en-US" sz="4000" b="1" dirty="0">
              <a:latin typeface="Calibri" charset="0"/>
              <a:ea typeface="ＭＳ Ｐゴシック" charset="0"/>
              <a:cs typeface="ＭＳ Ｐゴシック" charset="0"/>
            </a:endParaRPr>
          </a:p>
        </p:txBody>
      </p:sp>
      <p:sp>
        <p:nvSpPr>
          <p:cNvPr id="332804"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a:ln>
                  <a:noFill/>
                </a:ln>
                <a:solidFill>
                  <a:srgbClr val="FFFFFF"/>
                </a:solidFill>
                <a:effectLst/>
                <a:uLnTx/>
                <a:uFillTx/>
                <a:latin typeface="Aramis Regular" charset="0"/>
                <a:ea typeface="ＭＳ Ｐゴシック" charset="0"/>
              </a:rPr>
              <a:t>The Four Directions</a:t>
            </a:r>
            <a:endParaRPr kumimoji="0" lang="en-US" sz="4000" b="0" i="0" u="none" strike="noStrike" kern="1200" cap="none" spc="0" normalizeH="0" baseline="0" noProof="0">
              <a:ln>
                <a:noFill/>
              </a:ln>
              <a:solidFill>
                <a:srgbClr val="000000"/>
              </a:solidFill>
              <a:effectLst/>
              <a:uLnTx/>
              <a:uFillTx/>
              <a:latin typeface="Calibri" charset="0"/>
              <a:ea typeface="ＭＳ Ｐゴシック" charset="0"/>
            </a:endParaRPr>
          </a:p>
        </p:txBody>
      </p:sp>
      <p:sp>
        <p:nvSpPr>
          <p:cNvPr id="201732" name="AutoShape 5"/>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6" name="Text Box 6"/>
          <p:cNvSpPr txBox="1">
            <a:spLocks noChangeArrowheads="1"/>
          </p:cNvSpPr>
          <p:nvPr/>
        </p:nvSpPr>
        <p:spPr bwMode="auto">
          <a:xfrm rot="-5400000">
            <a:off x="3740150" y="981075"/>
            <a:ext cx="1755775"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outward</a:t>
            </a:r>
          </a:p>
        </p:txBody>
      </p:sp>
      <p:sp>
        <p:nvSpPr>
          <p:cNvPr id="201734" name="AutoShape 7"/>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08" name="Text Box 8"/>
          <p:cNvSpPr txBox="1">
            <a:spLocks noChangeArrowheads="1"/>
          </p:cNvSpPr>
          <p:nvPr/>
        </p:nvSpPr>
        <p:spPr bwMode="auto">
          <a:xfrm rot="-21600000">
            <a:off x="2795588" y="2270125"/>
            <a:ext cx="1014412"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back</a:t>
            </a:r>
          </a:p>
        </p:txBody>
      </p:sp>
      <p:sp>
        <p:nvSpPr>
          <p:cNvPr id="201736" name="AutoShape 9"/>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0" name="Text Box 10"/>
          <p:cNvSpPr txBox="1">
            <a:spLocks noChangeArrowheads="1"/>
          </p:cNvSpPr>
          <p:nvPr/>
        </p:nvSpPr>
        <p:spPr bwMode="auto">
          <a:xfrm rot="-21600000">
            <a:off x="5257800" y="2270125"/>
            <a:ext cx="1670050"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forward</a:t>
            </a:r>
          </a:p>
        </p:txBody>
      </p:sp>
      <p:sp>
        <p:nvSpPr>
          <p:cNvPr id="201738" name="AutoShape 11"/>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32812" name="Text Box 12"/>
          <p:cNvSpPr txBox="1">
            <a:spLocks noChangeArrowheads="1"/>
          </p:cNvSpPr>
          <p:nvPr/>
        </p:nvSpPr>
        <p:spPr bwMode="auto">
          <a:xfrm rot="-5400000">
            <a:off x="3907631" y="3620294"/>
            <a:ext cx="1541463" cy="70167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amis Regular" charset="0"/>
                <a:ea typeface="ＭＳ Ｐゴシック" charset="0"/>
              </a:rPr>
              <a:t>inward</a:t>
            </a:r>
          </a:p>
        </p:txBody>
      </p:sp>
    </p:spTree>
    <p:extLst>
      <p:ext uri="{BB962C8B-B14F-4D97-AF65-F5344CB8AC3E}">
        <p14:creationId xmlns:p14="http://schemas.microsoft.com/office/powerpoint/2010/main" val="40389548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Rectangle 2"/>
          <p:cNvSpPr>
            <a:spLocks noChangeArrowheads="1"/>
          </p:cNvSpPr>
          <p:nvPr/>
        </p:nvSpPr>
        <p:spPr bwMode="auto">
          <a:xfrm>
            <a:off x="0" y="0"/>
            <a:ext cx="7848600" cy="6858000"/>
          </a:xfrm>
          <a:prstGeom prst="rect">
            <a:avLst/>
          </a:prstGeom>
          <a:gradFill rotWithShape="0">
            <a:gsLst>
              <a:gs pos="0">
                <a:schemeClr val="bg2">
                  <a:alpha val="58000"/>
                </a:schemeClr>
              </a:gs>
              <a:gs pos="100000">
                <a:schemeClr val="bg2">
                  <a:gamma/>
                  <a:shade val="46275"/>
                  <a:invGamma/>
                </a:schemeClr>
              </a:gs>
            </a:gsLst>
            <a:lin ang="5400000" scaled="1"/>
          </a:gradFill>
          <a:ln w="9525">
            <a:solidFill>
              <a:schemeClr val="tx1"/>
            </a:solidFill>
            <a:miter lim="800000"/>
            <a:headEnd/>
            <a:tailEnd/>
          </a:ln>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2F1311"/>
              </a:solidFill>
              <a:effectLst/>
              <a:uLnTx/>
              <a:uFillTx/>
              <a:latin typeface="Arial" charset="0"/>
              <a:ea typeface="ＭＳ Ｐゴシック" charset="0"/>
            </a:endParaRPr>
          </a:p>
        </p:txBody>
      </p:sp>
      <p:sp>
        <p:nvSpPr>
          <p:cNvPr id="334851" name="Rectangle 3"/>
          <p:cNvSpPr>
            <a:spLocks noGrp="1" noChangeArrowheads="1"/>
          </p:cNvSpPr>
          <p:nvPr>
            <p:ph type="title"/>
          </p:nvPr>
        </p:nvSpPr>
        <p:spPr>
          <a:xfrm>
            <a:off x="219075" y="227013"/>
            <a:ext cx="4733925" cy="763587"/>
          </a:xfrm>
          <a:effectLst>
            <a:outerShdw blurRad="63500" dist="38099" dir="2700000" algn="ctr" rotWithShape="0">
              <a:schemeClr val="bg2">
                <a:alpha val="74998"/>
              </a:schemeClr>
            </a:outerShdw>
          </a:effectLst>
        </p:spPr>
        <p:txBody>
          <a:bodyPr/>
          <a:lstStyle/>
          <a:p>
            <a:pPr eaLnBrk="1" hangingPunct="1">
              <a:defRPr/>
            </a:pPr>
            <a:r>
              <a:rPr lang="en-US">
                <a:latin typeface="Arial" charset="0"/>
              </a:rPr>
              <a:t>The Four Directions</a:t>
            </a:r>
          </a:p>
        </p:txBody>
      </p:sp>
      <p:sp>
        <p:nvSpPr>
          <p:cNvPr id="203779" name="Rectangle 4"/>
          <p:cNvSpPr>
            <a:spLocks noChangeArrowheads="1"/>
          </p:cNvSpPr>
          <p:nvPr/>
        </p:nvSpPr>
        <p:spPr bwMode="auto">
          <a:xfrm>
            <a:off x="0" y="1990725"/>
            <a:ext cx="1841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114800" algn="l"/>
                <a:tab pos="4800600" algn="l"/>
                <a:tab pos="5600700" algn="l"/>
                <a:tab pos="5715000" algn="l"/>
              </a:tabLst>
              <a:defRPr/>
            </a:pPr>
            <a:endParaRPr kumimoji="0" lang="en-US" sz="1800" b="0" i="0" u="none" strike="noStrike" kern="1200" cap="none" spc="0" normalizeH="0" baseline="0" noProof="0">
              <a:ln>
                <a:noFill/>
              </a:ln>
              <a:solidFill>
                <a:srgbClr val="2F1311"/>
              </a:solidFill>
              <a:effectLst/>
              <a:uLnTx/>
              <a:uFillTx/>
              <a:latin typeface="Arial" charset="0"/>
              <a:ea typeface="ＭＳ Ｐゴシック" charset="0"/>
            </a:endParaRPr>
          </a:p>
        </p:txBody>
      </p:sp>
      <p:graphicFrame>
        <p:nvGraphicFramePr>
          <p:cNvPr id="334853" name="Group 5"/>
          <p:cNvGraphicFramePr>
            <a:graphicFrameLocks noGrp="1"/>
          </p:cNvGraphicFramePr>
          <p:nvPr/>
        </p:nvGraphicFramePr>
        <p:xfrm>
          <a:off x="0" y="1066800"/>
          <a:ext cx="7848600" cy="5791201"/>
        </p:xfrm>
        <a:graphic>
          <a:graphicData uri="http://schemas.openxmlformats.org/drawingml/2006/table">
            <a:tbl>
              <a:tblPr/>
              <a:tblGrid>
                <a:gridCol w="1295400">
                  <a:extLst>
                    <a:ext uri="{9D8B030D-6E8A-4147-A177-3AD203B41FA5}">
                      <a16:colId xmlns:a16="http://schemas.microsoft.com/office/drawing/2014/main" val="20000"/>
                    </a:ext>
                  </a:extLst>
                </a:gridCol>
                <a:gridCol w="3073400">
                  <a:extLst>
                    <a:ext uri="{9D8B030D-6E8A-4147-A177-3AD203B41FA5}">
                      <a16:colId xmlns:a16="http://schemas.microsoft.com/office/drawing/2014/main" val="20001"/>
                    </a:ext>
                  </a:extLst>
                </a:gridCol>
                <a:gridCol w="3479800">
                  <a:extLst>
                    <a:ext uri="{9D8B030D-6E8A-4147-A177-3AD203B41FA5}">
                      <a16:colId xmlns:a16="http://schemas.microsoft.com/office/drawing/2014/main" val="20002"/>
                    </a:ext>
                  </a:extLst>
                </a:gridCol>
              </a:tblGrid>
              <a:tr h="151447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altLang="zh-CN" sz="2800" b="1" i="1" u="none" strike="noStrike" cap="none" normalizeH="0" baseline="0" dirty="0">
                          <a:ln>
                            <a:noFill/>
                          </a:ln>
                          <a:solidFill>
                            <a:schemeClr val="tx1"/>
                          </a:solidFill>
                          <a:effectLst/>
                          <a:latin typeface="Arial"/>
                          <a:ea typeface="宋体" charset="0"/>
                          <a:cs typeface="Arial"/>
                        </a:rPr>
                        <a:t>Look</a:t>
                      </a:r>
                      <a:r>
                        <a:rPr kumimoji="0" lang="en-US" altLang="zh-CN" sz="2000" b="1" i="1" u="none" strike="noStrike" cap="none" normalizeH="0" baseline="0" dirty="0">
                          <a:ln>
                            <a:noFill/>
                          </a:ln>
                          <a:solidFill>
                            <a:schemeClr val="tx1"/>
                          </a:solidFill>
                          <a:effectLst/>
                          <a:latin typeface="Arial"/>
                          <a:ea typeface="宋体" charset="0"/>
                          <a:cs typeface="Arial"/>
                        </a:rPr>
                        <a:t>...</a:t>
                      </a:r>
                      <a:endParaRPr kumimoji="0" lang="en-US" sz="2800" b="1" i="1" u="none" strike="noStrike" cap="none" normalizeH="0" baseline="0" dirty="0">
                        <a:ln>
                          <a:noFill/>
                        </a:ln>
                        <a:solidFill>
                          <a:schemeClr val="tx1"/>
                        </a:solidFill>
                        <a:effectLst/>
                        <a:latin typeface="Arial"/>
                        <a:ea typeface="ＭＳ Ｐゴシック"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Passover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a:ln>
                            <a:noFill/>
                          </a:ln>
                          <a:solidFill>
                            <a:srgbClr val="000000"/>
                          </a:solidFill>
                          <a:effectLst/>
                          <a:latin typeface="Arial"/>
                          <a:ea typeface="宋体" charset="0"/>
                          <a:cs typeface="Arial"/>
                        </a:rPr>
                        <a:t>(Jewish)</a:t>
                      </a:r>
                      <a:endParaRPr kumimoji="0" lang="en-US" altLang="zh-CN" sz="5400" b="0" i="0" u="none" strike="noStrike" cap="none" normalizeH="0" baseline="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Lord</a:t>
                      </a:r>
                      <a:r>
                        <a:rPr kumimoji="0" lang="uk-UA" altLang="zh-CN" sz="3200" b="1" i="1" u="none" strike="noStrike" cap="none" normalizeH="0" baseline="0" dirty="0">
                          <a:ln>
                            <a:noFill/>
                          </a:ln>
                          <a:solidFill>
                            <a:srgbClr val="000000"/>
                          </a:solidFill>
                          <a:effectLst/>
                          <a:latin typeface="Arial"/>
                          <a:ea typeface="宋体" charset="0"/>
                          <a:cs typeface="Arial"/>
                        </a:rPr>
                        <a:t>'</a:t>
                      </a:r>
                      <a:r>
                        <a:rPr kumimoji="0" lang="en-US" altLang="zh-CN" sz="3200" b="1" i="1" u="none" strike="noStrike" cap="none" normalizeH="0" baseline="0" dirty="0">
                          <a:ln>
                            <a:noFill/>
                          </a:ln>
                          <a:solidFill>
                            <a:srgbClr val="000000"/>
                          </a:solidFill>
                          <a:effectLst/>
                          <a:latin typeface="Arial"/>
                          <a:ea typeface="宋体" charset="0"/>
                          <a:cs typeface="Arial"/>
                        </a:rPr>
                        <a:t>s Supper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3200" b="1" i="1" u="none" strike="noStrike" cap="none" normalizeH="0" baseline="0" dirty="0">
                          <a:ln>
                            <a:noFill/>
                          </a:ln>
                          <a:solidFill>
                            <a:srgbClr val="000000"/>
                          </a:solidFill>
                          <a:effectLst/>
                          <a:latin typeface="Arial"/>
                          <a:ea typeface="宋体" charset="0"/>
                          <a:cs typeface="Arial"/>
                        </a:rPr>
                        <a:t>(Christian)</a:t>
                      </a:r>
                      <a:endParaRPr kumimoji="0" lang="en-US" altLang="zh-CN" sz="3600" b="0" i="0" u="none" strike="noStrike" cap="none" normalizeH="0" baseline="0" dirty="0">
                        <a:ln>
                          <a:noFill/>
                        </a:ln>
                        <a:solidFill>
                          <a:schemeClr val="tx1"/>
                        </a:solidFill>
                        <a:effectLst/>
                        <a:latin typeface="Arial"/>
                        <a:ea typeface="宋体" charset="0"/>
                        <a:cs typeface="Arial"/>
                      </a:endParaRPr>
                    </a:p>
                  </a:txBody>
                  <a:tcPr horzOverflow="overflow">
                    <a:lnL>
                      <a:noFill/>
                    </a:lnL>
                    <a:lnR>
                      <a:noFill/>
                    </a:lnR>
                    <a:lnT w="254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CCCCCC"/>
                    </a:solidFill>
                  </a:tcPr>
                </a:tc>
                <a:extLst>
                  <a:ext uri="{0D108BD9-81ED-4DB2-BD59-A6C34878D82A}">
                    <a16:rowId xmlns:a16="http://schemas.microsoft.com/office/drawing/2014/main" val="10000"/>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Outward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Whole family involved</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12:3-4, 16)</a:t>
                      </a:r>
                      <a:endParaRPr kumimoji="0" lang="en-US" altLang="zh-CN" sz="40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Fellowship and unity</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11:17-22; 10:16-17)</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Back</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Egypt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12:31-42)</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Deliverance from sin</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11:23-25)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2"/>
                  </a:ext>
                </a:extLst>
              </a:tr>
              <a:tr h="10699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Forward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a:noFill/>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Wait for messianic age</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(Ezek. 45:21)</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Anticipate return of Christ</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(1 Cor. 11:26; Mark 14:25)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a:noFill/>
                    </a:lnB>
                    <a:lnTlToBr>
                      <a:noFill/>
                    </a:lnTlToBr>
                    <a:lnBlToTr>
                      <a:noFill/>
                    </a:lnBlToTr>
                    <a:noFill/>
                  </a:tcPr>
                </a:tc>
                <a:extLst>
                  <a:ext uri="{0D108BD9-81ED-4DB2-BD59-A6C34878D82A}">
                    <a16:rowId xmlns:a16="http://schemas.microsoft.com/office/drawing/2014/main" val="10003"/>
                  </a:ext>
                </a:extLst>
              </a:tr>
              <a:tr h="10683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1" u="none" strike="noStrike" cap="none" normalizeH="0" baseline="0">
                          <a:ln>
                            <a:noFill/>
                          </a:ln>
                          <a:solidFill>
                            <a:schemeClr val="tx1"/>
                          </a:solidFill>
                          <a:effectLst/>
                          <a:latin typeface="Arial"/>
                          <a:ea typeface="宋体" charset="0"/>
                          <a:cs typeface="Arial"/>
                        </a:rPr>
                        <a:t>Inward</a:t>
                      </a:r>
                      <a:endParaRPr kumimoji="0" lang="en-US" altLang="zh-CN" sz="4000" b="0" i="1" u="none" strike="noStrike" cap="none" normalizeH="0" baseline="0">
                        <a:ln>
                          <a:noFill/>
                        </a:ln>
                        <a:solidFill>
                          <a:schemeClr val="tx1"/>
                        </a:solidFill>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solidFill>
                      <a:srgbClr val="CCCCCC"/>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Purify house of leaven or evil</a:t>
                      </a:r>
                      <a:r>
                        <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 </a:t>
                      </a:r>
                      <a:r>
                        <a:rPr kumimoji="0" lang="en-US" altLang="zh-CN" sz="2000" b="1"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rPr>
                        <a:t>(Exod. 12:8, 15)</a:t>
                      </a:r>
                      <a:endParaRPr kumimoji="0" lang="en-US" altLang="zh-CN" sz="2400" b="0" i="0" u="none" strike="noStrike" cap="none" normalizeH="0" baseline="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Examine sin in yourself </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zh-CN" sz="2000" b="1"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rPr>
                        <a:t> (1 Cor. 11:27-32; cf. 5:6-8)</a:t>
                      </a:r>
                      <a:endParaRPr kumimoji="0" lang="en-US" altLang="zh-CN" sz="2400" b="0" i="0" u="none" strike="noStrike" cap="none" normalizeH="0" baseline="0" dirty="0">
                        <a:ln>
                          <a:noFill/>
                        </a:ln>
                        <a:solidFill>
                          <a:srgbClr val="DDDDDD"/>
                        </a:solidFill>
                        <a:effectLst>
                          <a:outerShdw blurRad="38100" dist="38100" dir="2700000" algn="tl">
                            <a:srgbClr val="000000"/>
                          </a:outerShdw>
                        </a:effectLst>
                        <a:latin typeface="Arial"/>
                        <a:ea typeface="宋体" charset="0"/>
                        <a:cs typeface="Arial"/>
                      </a:endParaRPr>
                    </a:p>
                  </a:txBody>
                  <a:tcPr horzOverflow="overflow">
                    <a:lnL>
                      <a:noFill/>
                    </a:lnL>
                    <a:lnR>
                      <a:noFill/>
                    </a:lnR>
                    <a:lnT>
                      <a:noFill/>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203799" name="Rectangle 26"/>
          <p:cNvSpPr>
            <a:spLocks noChangeArrowheads="1"/>
          </p:cNvSpPr>
          <p:nvPr/>
        </p:nvSpPr>
        <p:spPr bwMode="auto">
          <a:xfrm>
            <a:off x="0" y="4151313"/>
            <a:ext cx="184150" cy="534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br>
              <a:rPr kumimoji="0" lang="en-US" altLang="zh-CN" sz="1100" b="0" i="0" u="none" strike="noStrike" kern="1200" cap="none" spc="0" normalizeH="0" baseline="0" noProof="0">
                <a:ln>
                  <a:noFill/>
                </a:ln>
                <a:solidFill>
                  <a:srgbClr val="2F1311"/>
                </a:solidFill>
                <a:effectLst/>
                <a:uLnTx/>
                <a:uFillTx/>
                <a:latin typeface="Times" charset="0"/>
                <a:ea typeface="宋体" charset="0"/>
                <a:cs typeface="宋体" charset="0"/>
              </a:rPr>
            </a:br>
            <a:endParaRPr kumimoji="0" lang="en-US" altLang="zh-CN" sz="1800" b="0" i="0" u="none" strike="noStrike" kern="1200" cap="none" spc="0" normalizeH="0" baseline="0" noProof="0">
              <a:ln>
                <a:noFill/>
              </a:ln>
              <a:solidFill>
                <a:srgbClr val="2F1311"/>
              </a:solidFill>
              <a:effectLst/>
              <a:uLnTx/>
              <a:uFillTx/>
              <a:latin typeface="Arial" charset="0"/>
              <a:ea typeface="宋体" charset="0"/>
              <a:cs typeface="宋体" charset="0"/>
            </a:endParaRPr>
          </a:p>
        </p:txBody>
      </p:sp>
      <p:sp>
        <p:nvSpPr>
          <p:cNvPr id="203800" name="Text Box 27"/>
          <p:cNvSpPr txBox="1">
            <a:spLocks noChangeArrowheads="1"/>
          </p:cNvSpPr>
          <p:nvPr/>
        </p:nvSpPr>
        <p:spPr bwMode="auto">
          <a:xfrm>
            <a:off x="5181600" y="90488"/>
            <a:ext cx="2590800" cy="9159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(Adapted from David Watson, </a:t>
            </a:r>
            <a:r>
              <a:rPr kumimoji="0" lang="en-US" sz="1800" b="0" i="1" u="none" strike="noStrike" kern="1200" cap="none" spc="0" normalizeH="0" baseline="0" noProof="0">
                <a:ln>
                  <a:noFill/>
                </a:ln>
                <a:solidFill>
                  <a:srgbClr val="DDDDDD"/>
                </a:solidFill>
                <a:effectLst/>
                <a:uLnTx/>
                <a:uFillTx/>
                <a:latin typeface="Tahoma" charset="0"/>
                <a:ea typeface="ＭＳ Ｐゴシック" charset="0"/>
              </a:rPr>
              <a:t>I Believe in the Holy Spirit</a:t>
            </a:r>
            <a:r>
              <a:rPr kumimoji="0" lang="en-US" sz="1800" b="0" i="0" u="none" strike="noStrike" kern="1200" cap="none" spc="0" normalizeH="0" baseline="0" noProof="0">
                <a:ln>
                  <a:noFill/>
                </a:ln>
                <a:solidFill>
                  <a:srgbClr val="DDDDDD"/>
                </a:solidFill>
                <a:effectLst/>
                <a:uLnTx/>
                <a:uFillTx/>
                <a:latin typeface="Tahoma" charset="0"/>
                <a:ea typeface="ＭＳ Ｐゴシック" charset="0"/>
              </a:rPr>
              <a:t>)</a:t>
            </a:r>
          </a:p>
        </p:txBody>
      </p:sp>
      <p:sp>
        <p:nvSpPr>
          <p:cNvPr id="203801" name="Text Box 28"/>
          <p:cNvSpPr txBox="1">
            <a:spLocks noChangeArrowheads="1"/>
          </p:cNvSpPr>
          <p:nvPr/>
        </p:nvSpPr>
        <p:spPr bwMode="auto">
          <a:xfrm>
            <a:off x="8397875" y="82550"/>
            <a:ext cx="669925" cy="396875"/>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a:ln>
                  <a:noFill/>
                </a:ln>
                <a:solidFill>
                  <a:srgbClr val="2F1311"/>
                </a:solidFill>
                <a:effectLst/>
                <a:uLnTx/>
                <a:uFillTx/>
                <a:latin typeface="Tahoma" charset="0"/>
                <a:ea typeface="ＭＳ Ｐゴシック" charset="0"/>
              </a:rPr>
              <a:t>143</a:t>
            </a:r>
          </a:p>
        </p:txBody>
      </p:sp>
      <p:pic>
        <p:nvPicPr>
          <p:cNvPr id="203802" name="Picture 29" descr="j023863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85800" y="1614488"/>
            <a:ext cx="1143000" cy="1038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22925915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825" name="Picture 3" descr="Ominous Sky Wallpaper with Cross and Thorns.jpg"/>
          <p:cNvPicPr>
            <a:picLocks noChangeAspect="1"/>
          </p:cNvPicPr>
          <p:nvPr/>
        </p:nvPicPr>
        <p:blipFill>
          <a:blip r:embed="rId3">
            <a:lum bright="-4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6899" name="Title 1"/>
          <p:cNvSpPr>
            <a:spLocks/>
          </p:cNvSpPr>
          <p:nvPr/>
        </p:nvSpPr>
        <p:spPr bwMode="auto">
          <a:xfrm>
            <a:off x="152400" y="76200"/>
            <a:ext cx="4267200" cy="476250"/>
          </a:xfrm>
          <a:prstGeom prst="rect">
            <a:avLst/>
          </a:prstGeom>
          <a:noFill/>
          <a:ln w="9525">
            <a:noFill/>
            <a:miter lim="800000"/>
            <a:headEnd/>
            <a:tailEnd/>
          </a:ln>
          <a:effectLst>
            <a:outerShdw blurRad="63500" dist="35921" dir="2700000" algn="ctr" rotWithShape="0">
              <a:srgbClr val="000000">
                <a:alpha val="74998"/>
              </a:srgbClr>
            </a:outerShdw>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3600" b="0" i="1" u="none" strike="noStrike" kern="1200" cap="none" spc="0" normalizeH="0" baseline="0" noProof="0" dirty="0">
                <a:ln>
                  <a:noFill/>
                </a:ln>
                <a:solidFill>
                  <a:srgbClr val="FFFFFF"/>
                </a:solidFill>
                <a:effectLst/>
                <a:uLnTx/>
                <a:uFillTx/>
                <a:latin typeface="Arial"/>
                <a:ea typeface="ＭＳ Ｐゴシック" charset="0"/>
                <a:cs typeface="Arial"/>
              </a:rPr>
              <a:t>The Main Idea</a:t>
            </a:r>
            <a:endParaRPr kumimoji="0" lang="en-US" sz="4000" b="0" i="0" u="none" strike="noStrike" kern="1200" cap="none" spc="0" normalizeH="0" baseline="0" noProof="0" dirty="0">
              <a:ln>
                <a:noFill/>
              </a:ln>
              <a:solidFill>
                <a:srgbClr val="000000"/>
              </a:solidFill>
              <a:effectLst/>
              <a:uLnTx/>
              <a:uFillTx/>
              <a:latin typeface="Arial"/>
              <a:ea typeface="ＭＳ Ｐゴシック" charset="0"/>
              <a:cs typeface="Arial"/>
            </a:endParaRPr>
          </a:p>
        </p:txBody>
      </p:sp>
      <p:sp>
        <p:nvSpPr>
          <p:cNvPr id="205827" name="AutoShape 4"/>
          <p:cNvSpPr>
            <a:spLocks noChangeArrowheads="1"/>
          </p:cNvSpPr>
          <p:nvPr/>
        </p:nvSpPr>
        <p:spPr bwMode="auto">
          <a:xfrm>
            <a:off x="3962400" y="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1" name="Text Box 5"/>
          <p:cNvSpPr txBox="1">
            <a:spLocks noChangeArrowheads="1"/>
          </p:cNvSpPr>
          <p:nvPr/>
        </p:nvSpPr>
        <p:spPr bwMode="auto">
          <a:xfrm rot="16200000">
            <a:off x="3551238" y="977900"/>
            <a:ext cx="2133600"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outward</a:t>
            </a:r>
          </a:p>
        </p:txBody>
      </p:sp>
      <p:sp>
        <p:nvSpPr>
          <p:cNvPr id="205829" name="AutoShape 6"/>
          <p:cNvSpPr>
            <a:spLocks noChangeArrowheads="1"/>
          </p:cNvSpPr>
          <p:nvPr/>
        </p:nvSpPr>
        <p:spPr bwMode="auto">
          <a:xfrm rot="-5400000">
            <a:off x="2438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3" name="Text Box 7"/>
          <p:cNvSpPr txBox="1">
            <a:spLocks noChangeArrowheads="1"/>
          </p:cNvSpPr>
          <p:nvPr/>
        </p:nvSpPr>
        <p:spPr bwMode="auto">
          <a:xfrm>
            <a:off x="2795588" y="2270125"/>
            <a:ext cx="1393825"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back</a:t>
            </a:r>
          </a:p>
        </p:txBody>
      </p:sp>
      <p:sp>
        <p:nvSpPr>
          <p:cNvPr id="205831" name="AutoShape 8"/>
          <p:cNvSpPr>
            <a:spLocks noChangeArrowheads="1"/>
          </p:cNvSpPr>
          <p:nvPr/>
        </p:nvSpPr>
        <p:spPr bwMode="auto">
          <a:xfrm rot="5400000">
            <a:off x="5486400" y="1447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5" name="Text Box 9"/>
          <p:cNvSpPr txBox="1">
            <a:spLocks noChangeArrowheads="1"/>
          </p:cNvSpPr>
          <p:nvPr/>
        </p:nvSpPr>
        <p:spPr bwMode="auto">
          <a:xfrm>
            <a:off x="5257800" y="2270125"/>
            <a:ext cx="2020888"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forward</a:t>
            </a:r>
          </a:p>
        </p:txBody>
      </p:sp>
      <p:sp>
        <p:nvSpPr>
          <p:cNvPr id="205833" name="AutoShape 10"/>
          <p:cNvSpPr>
            <a:spLocks noChangeArrowheads="1"/>
          </p:cNvSpPr>
          <p:nvPr/>
        </p:nvSpPr>
        <p:spPr bwMode="auto">
          <a:xfrm rot="10800000">
            <a:off x="3962400" y="2971800"/>
            <a:ext cx="1371600" cy="2286000"/>
          </a:xfrm>
          <a:prstGeom prst="upArrow">
            <a:avLst>
              <a:gd name="adj1" fmla="val 50000"/>
              <a:gd name="adj2" fmla="val 41667"/>
            </a:avLst>
          </a:prstGeom>
          <a:solidFill>
            <a:schemeClr val="folHlink"/>
          </a:solidFill>
          <a:ln w="9525">
            <a:solidFill>
              <a:schemeClr val="tx1"/>
            </a:solidFill>
            <a:miter lim="800000"/>
            <a:headEnd/>
            <a:tailEnd/>
          </a:ln>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cs typeface="Arial" charset="0"/>
            </a:endParaRPr>
          </a:p>
        </p:txBody>
      </p:sp>
      <p:sp>
        <p:nvSpPr>
          <p:cNvPr id="336907" name="Text Box 11"/>
          <p:cNvSpPr txBox="1">
            <a:spLocks noChangeArrowheads="1"/>
          </p:cNvSpPr>
          <p:nvPr/>
        </p:nvSpPr>
        <p:spPr bwMode="auto">
          <a:xfrm rot="16200000">
            <a:off x="3767931" y="3617119"/>
            <a:ext cx="1820863" cy="708025"/>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4000" b="0" i="1" u="none" strike="noStrike" kern="1200" cap="none" spc="0" normalizeH="0" baseline="0" noProof="0">
                <a:ln>
                  <a:noFill/>
                </a:ln>
                <a:solidFill>
                  <a:srgbClr val="FFFF00"/>
                </a:solidFill>
                <a:effectLst/>
                <a:uLnTx/>
                <a:uFillTx/>
                <a:latin typeface="Arial"/>
                <a:ea typeface="ＭＳ Ｐゴシック" charset="0"/>
                <a:cs typeface="Arial"/>
              </a:rPr>
              <a:t>inward</a:t>
            </a:r>
          </a:p>
        </p:txBody>
      </p:sp>
      <p:sp>
        <p:nvSpPr>
          <p:cNvPr id="336908" name="Title 1"/>
          <p:cNvSpPr>
            <a:spLocks noGrp="1"/>
          </p:cNvSpPr>
          <p:nvPr>
            <p:ph type="ctrTitle" idx="4294967295"/>
          </p:nvPr>
        </p:nvSpPr>
        <p:spPr>
          <a:xfrm>
            <a:off x="35496" y="3645024"/>
            <a:ext cx="9145016" cy="2808312"/>
          </a:xfrm>
          <a:effectLst>
            <a:outerShdw blurRad="63500" dist="35921" dir="2700000" algn="ctr" rotWithShape="0">
              <a:srgbClr val="000000">
                <a:alpha val="74998"/>
              </a:srgbClr>
            </a:outerShdw>
          </a:effectLst>
        </p:spPr>
        <p:txBody>
          <a:bodyPr/>
          <a:lstStyle/>
          <a:p>
            <a:pPr eaLnBrk="1" hangingPunct="1">
              <a:defRPr/>
            </a:pPr>
            <a:r>
              <a:rPr lang="en-US" b="1" dirty="0">
                <a:solidFill>
                  <a:schemeClr val="bg1"/>
                </a:solidFill>
                <a:effectLst>
                  <a:glow rad="190500">
                    <a:schemeClr val="tx1"/>
                  </a:glow>
                </a:effectLst>
                <a:latin typeface="Arial"/>
                <a:ea typeface="ＭＳ Ｐゴシック" charset="0"/>
                <a:cs typeface="Arial"/>
              </a:rPr>
              <a:t>To properly look </a:t>
            </a:r>
            <a:r>
              <a:rPr lang="en-US" b="1" dirty="0">
                <a:solidFill>
                  <a:srgbClr val="FFFF00"/>
                </a:solidFill>
                <a:effectLst>
                  <a:glow rad="190500">
                    <a:schemeClr val="tx1"/>
                  </a:glow>
                </a:effectLst>
                <a:latin typeface="Arial"/>
                <a:ea typeface="ＭＳ Ｐゴシック" charset="0"/>
                <a:cs typeface="Arial"/>
              </a:rPr>
              <a:t>back</a:t>
            </a:r>
            <a:r>
              <a:rPr lang="en-US" b="1" dirty="0">
                <a:solidFill>
                  <a:schemeClr val="bg1"/>
                </a:solidFill>
                <a:effectLst>
                  <a:glow rad="190500">
                    <a:schemeClr val="tx1"/>
                  </a:glow>
                </a:effectLst>
                <a:latin typeface="Arial"/>
                <a:ea typeface="ＭＳ Ｐゴシック" charset="0"/>
                <a:cs typeface="Arial"/>
              </a:rPr>
              <a:t> on His death and look </a:t>
            </a:r>
            <a:r>
              <a:rPr lang="en-US" b="1" dirty="0">
                <a:solidFill>
                  <a:srgbClr val="FFFF00"/>
                </a:solidFill>
                <a:effectLst>
                  <a:glow rad="190500">
                    <a:schemeClr val="tx1"/>
                  </a:glow>
                </a:effectLst>
                <a:latin typeface="Arial"/>
                <a:ea typeface="ＭＳ Ｐゴシック" charset="0"/>
                <a:cs typeface="Arial"/>
              </a:rPr>
              <a:t>forward</a:t>
            </a:r>
            <a:r>
              <a:rPr lang="en-US" b="1" dirty="0">
                <a:solidFill>
                  <a:schemeClr val="bg1"/>
                </a:solidFill>
                <a:effectLst>
                  <a:glow rad="190500">
                    <a:schemeClr val="tx1"/>
                  </a:glow>
                </a:effectLst>
                <a:latin typeface="Arial"/>
                <a:ea typeface="ＭＳ Ｐゴシック" charset="0"/>
                <a:cs typeface="Arial"/>
              </a:rPr>
              <a:t> to His return, we need to look </a:t>
            </a:r>
            <a:r>
              <a:rPr lang="en-US" b="1" dirty="0">
                <a:solidFill>
                  <a:srgbClr val="FFFF00"/>
                </a:solidFill>
                <a:effectLst>
                  <a:glow rad="190500">
                    <a:schemeClr val="tx1"/>
                  </a:glow>
                </a:effectLst>
                <a:latin typeface="Arial"/>
                <a:ea typeface="ＭＳ Ｐゴシック" charset="0"/>
                <a:cs typeface="Arial"/>
              </a:rPr>
              <a:t>outward</a:t>
            </a:r>
            <a:r>
              <a:rPr lang="en-US" b="1" dirty="0">
                <a:solidFill>
                  <a:schemeClr val="bg1"/>
                </a:solidFill>
                <a:effectLst>
                  <a:glow rad="190500">
                    <a:schemeClr val="tx1"/>
                  </a:glow>
                </a:effectLst>
                <a:latin typeface="Arial"/>
                <a:ea typeface="ＭＳ Ｐゴシック" charset="0"/>
                <a:cs typeface="Arial"/>
              </a:rPr>
              <a:t> for others and look </a:t>
            </a:r>
            <a:r>
              <a:rPr lang="en-US" b="1" dirty="0">
                <a:solidFill>
                  <a:srgbClr val="FFFF00"/>
                </a:solidFill>
                <a:effectLst>
                  <a:glow rad="190500">
                    <a:schemeClr val="tx1"/>
                  </a:glow>
                </a:effectLst>
                <a:latin typeface="Arial"/>
                <a:ea typeface="ＭＳ Ｐゴシック" charset="0"/>
                <a:cs typeface="Arial"/>
              </a:rPr>
              <a:t>inward</a:t>
            </a:r>
            <a:r>
              <a:rPr lang="en-US" b="1" dirty="0">
                <a:solidFill>
                  <a:schemeClr val="bg1"/>
                </a:solidFill>
                <a:effectLst>
                  <a:glow rad="190500">
                    <a:schemeClr val="tx1"/>
                  </a:glow>
                </a:effectLst>
                <a:latin typeface="Arial"/>
                <a:ea typeface="ＭＳ Ｐゴシック" charset="0"/>
                <a:cs typeface="Arial"/>
              </a:rPr>
              <a:t> at our own lives.</a:t>
            </a:r>
          </a:p>
        </p:txBody>
      </p:sp>
    </p:spTree>
    <p:extLst>
      <p:ext uri="{BB962C8B-B14F-4D97-AF65-F5344CB8AC3E}">
        <p14:creationId xmlns:p14="http://schemas.microsoft.com/office/powerpoint/2010/main" val="141445610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12</a:t>
            </a:r>
          </a:p>
        </p:txBody>
      </p:sp>
    </p:spTree>
    <p:extLst>
      <p:ext uri="{BB962C8B-B14F-4D97-AF65-F5344CB8AC3E}">
        <p14:creationId xmlns:p14="http://schemas.microsoft.com/office/powerpoint/2010/main" val="9678606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9469"/>
            <a:ext cx="9144000" cy="1112245"/>
          </a:xfrm>
          <a:effectLst>
            <a:outerShdw blurRad="63500" dist="35921" dir="2700000" algn="ctr" rotWithShape="0">
              <a:schemeClr val="tx2">
                <a:alpha val="74998"/>
              </a:schemeClr>
            </a:outerShdw>
          </a:effectLst>
        </p:spPr>
        <p:txBody>
          <a:bodyPr anchor="t"/>
          <a:lstStyle/>
          <a:p>
            <a:pPr>
              <a:defRPr/>
            </a:pPr>
            <a:r>
              <a:rPr lang="en-US" sz="3600" b="1" dirty="0">
                <a:effectLst>
                  <a:glow rad="127000">
                    <a:schemeClr val="tx1"/>
                  </a:glow>
                </a:effectLst>
                <a:latin typeface="Arial" charset="0"/>
                <a:ea typeface="ＭＳ Ｐゴシック" charset="0"/>
                <a:cs typeface="ＭＳ Ｐゴシック" charset="0"/>
              </a:rPr>
              <a:t>God put the Corinthian believers in their dark city to shine as his light.</a:t>
            </a:r>
          </a:p>
        </p:txBody>
      </p:sp>
      <p:pic>
        <p:nvPicPr>
          <p:cNvPr id="4" name="Picture 2" descr="https://www.maxwellandmiller.com/wp-content/uploads/2017/01/Branding-Different-Image.jpg">
            <a:extLst>
              <a:ext uri="{FF2B5EF4-FFF2-40B4-BE49-F238E27FC236}">
                <a16:creationId xmlns:a16="http://schemas.microsoft.com/office/drawing/2014/main" id="{3D1E3BFE-0086-CF47-A848-80C6835474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245567"/>
            <a:ext cx="9144000" cy="571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711565"/>
      </p:ext>
    </p:extLst>
  </p:cSld>
  <p:clrMapOvr>
    <a:masterClrMapping/>
  </p:clrMapOvr>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p:cNvSpPr>
            <a:spLocks noGrp="1"/>
          </p:cNvSpPr>
          <p:nvPr>
            <p:ph type="title" idx="4294967295"/>
          </p:nvPr>
        </p:nvSpPr>
        <p:spPr>
          <a:xfrm>
            <a:off x="685800" y="261392"/>
            <a:ext cx="7772400" cy="1295400"/>
          </a:xfrm>
        </p:spPr>
        <p:txBody>
          <a:bodyPr/>
          <a:lstStyle/>
          <a:p>
            <a:pPr eaLnBrk="1" hangingPunct="1"/>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Now the body is not made up of one part, but many</a:t>
            </a:r>
            <a:r>
              <a:rPr lang="ru-RU" altLang="ja-JP" sz="3600" b="1" dirty="0">
                <a:solidFill>
                  <a:schemeClr val="bg1"/>
                </a:solidFill>
                <a:latin typeface="Arial" charset="0"/>
                <a:cs typeface="ＭＳ Ｐゴシック" charset="0"/>
              </a:rPr>
              <a:t>"</a:t>
            </a:r>
            <a:r>
              <a:rPr lang="en-US" sz="3600" b="1" dirty="0">
                <a:solidFill>
                  <a:schemeClr val="bg1"/>
                </a:solidFill>
                <a:latin typeface="Arial" charset="0"/>
                <a:cs typeface="ＭＳ Ｐゴシック" charset="0"/>
              </a:rPr>
              <a:t> (12:14)</a:t>
            </a:r>
            <a:endParaRPr lang="en-US" sz="4000" dirty="0">
              <a:solidFill>
                <a:schemeClr val="bg1"/>
              </a:solidFill>
            </a:endParaRPr>
          </a:p>
        </p:txBody>
      </p:sp>
      <p:graphicFrame>
        <p:nvGraphicFramePr>
          <p:cNvPr id="6" name="Group 1026"/>
          <p:cNvGraphicFramePr>
            <a:graphicFrameLocks noGrp="1"/>
          </p:cNvGraphicFramePr>
          <p:nvPr/>
        </p:nvGraphicFramePr>
        <p:xfrm>
          <a:off x="76201" y="1625600"/>
          <a:ext cx="8991600" cy="5175250"/>
        </p:xfrm>
        <a:graphic>
          <a:graphicData uri="http://schemas.openxmlformats.org/drawingml/2006/table">
            <a:tbl>
              <a:tblPr/>
              <a:tblGrid>
                <a:gridCol w="4495800">
                  <a:extLst>
                    <a:ext uri="{9D8B030D-6E8A-4147-A177-3AD203B41FA5}">
                      <a16:colId xmlns:a16="http://schemas.microsoft.com/office/drawing/2014/main" val="20000"/>
                    </a:ext>
                  </a:extLst>
                </a:gridCol>
                <a:gridCol w="4495800">
                  <a:extLst>
                    <a:ext uri="{9D8B030D-6E8A-4147-A177-3AD203B41FA5}">
                      <a16:colId xmlns:a16="http://schemas.microsoft.com/office/drawing/2014/main" val="20001"/>
                    </a:ext>
                  </a:extLst>
                </a:gridCol>
              </a:tblGrid>
              <a:tr h="102332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a:ln>
                            <a:noFill/>
                          </a:ln>
                          <a:solidFill>
                            <a:schemeClr val="bg1"/>
                          </a:solidFill>
                          <a:effectLst/>
                          <a:latin typeface="Arial"/>
                          <a:ea typeface="ＭＳ Ｐゴシック" pitchFamily="34" charset="-128"/>
                          <a:cs typeface="Arial"/>
                        </a:rPr>
                        <a:t>Speaking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5400" b="1" i="0" u="none" strike="noStrike" cap="none" normalizeH="0" baseline="0" dirty="0">
                          <a:ln>
                            <a:noFill/>
                          </a:ln>
                          <a:solidFill>
                            <a:schemeClr val="bg1"/>
                          </a:solidFill>
                          <a:effectLst/>
                          <a:latin typeface="Arial"/>
                          <a:ea typeface="ＭＳ Ｐゴシック" pitchFamily="34" charset="-128"/>
                          <a:cs typeface="Arial"/>
                        </a:rPr>
                        <a:t>Serving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2"/>
                    </a:solidFill>
                  </a:tcPr>
                </a:tc>
                <a:extLst>
                  <a:ext uri="{0D108BD9-81ED-4DB2-BD59-A6C34878D82A}">
                    <a16:rowId xmlns:a16="http://schemas.microsoft.com/office/drawing/2014/main" val="10000"/>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Teaching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Administering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1"/>
                  </a:ext>
                </a:extLst>
              </a:tr>
              <a:tr h="82434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Evangelism</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Faith</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2"/>
                  </a:ext>
                </a:extLst>
              </a:tr>
              <a:tr h="850994">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Pastor-Teacher</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Giving</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3"/>
                  </a:ext>
                </a:extLst>
              </a:tr>
              <a:tr h="826122">
                <a:tc>
                  <a:txBody>
                    <a:bodyPr/>
                    <a:lstStyle/>
                    <a:p>
                      <a:pPr marL="0" marR="0" lvl="0" indent="0" algn="r"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Encouraging</a:t>
                      </a: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a:ln>
                            <a:noFill/>
                          </a:ln>
                          <a:solidFill>
                            <a:schemeClr val="bg1"/>
                          </a:solidFill>
                          <a:effectLst/>
                          <a:latin typeface="Arial"/>
                          <a:ea typeface="ＭＳ Ｐゴシック" pitchFamily="34" charset="-128"/>
                          <a:cs typeface="Arial"/>
                        </a:rPr>
                        <a:t>Service</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4"/>
                  </a:ext>
                </a:extLst>
              </a:tr>
              <a:tr h="82434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US" sz="4400" b="1" i="0" u="none" strike="noStrike" cap="none" normalizeH="0" baseline="0">
                        <a:ln>
                          <a:noFill/>
                        </a:ln>
                        <a:solidFill>
                          <a:schemeClr val="bg1"/>
                        </a:solidFill>
                        <a:effectLst/>
                        <a:latin typeface="Arial"/>
                        <a:ea typeface="ＭＳ Ｐゴシック" pitchFamily="34" charset="-128"/>
                        <a:cs typeface="Arial"/>
                      </a:endParaRPr>
                    </a:p>
                  </a:txBody>
                  <a:tcPr marT="51166" marB="51166"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4400" b="1" i="0" u="none" strike="noStrike" cap="none" normalizeH="0" baseline="0" dirty="0">
                          <a:ln>
                            <a:noFill/>
                          </a:ln>
                          <a:solidFill>
                            <a:schemeClr val="bg1"/>
                          </a:solidFill>
                          <a:effectLst/>
                          <a:latin typeface="Arial"/>
                          <a:ea typeface="ＭＳ Ｐゴシック" pitchFamily="34" charset="-128"/>
                          <a:cs typeface="Arial"/>
                        </a:rPr>
                        <a:t>Mercy</a:t>
                      </a:r>
                    </a:p>
                  </a:txBody>
                  <a:tcPr marT="51166" marB="51166"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990099"/>
                    </a:solidFill>
                  </a:tcPr>
                </a:tc>
                <a:extLst>
                  <a:ext uri="{0D108BD9-81ED-4DB2-BD59-A6C34878D82A}">
                    <a16:rowId xmlns:a16="http://schemas.microsoft.com/office/drawing/2014/main" val="10005"/>
                  </a:ext>
                </a:extLst>
              </a:tr>
            </a:tbl>
          </a:graphicData>
        </a:graphic>
      </p:graphicFrame>
      <p:sp>
        <p:nvSpPr>
          <p:cNvPr id="7" name="Rectangle 1053"/>
          <p:cNvSpPr>
            <a:spLocks noChangeArrowheads="1"/>
          </p:cNvSpPr>
          <p:nvPr/>
        </p:nvSpPr>
        <p:spPr bwMode="auto">
          <a:xfrm>
            <a:off x="4495801" y="1600200"/>
            <a:ext cx="152400" cy="5257800"/>
          </a:xfrm>
          <a:prstGeom prst="rect">
            <a:avLst/>
          </a:prstGeom>
          <a:solidFill>
            <a:srgbClr val="000000"/>
          </a:solidFill>
          <a:ln w="9525">
            <a:solidFill>
              <a:schemeClr val="tx1"/>
            </a:solidFill>
            <a:miter lim="800000"/>
            <a:headEnd/>
            <a:tailEnd/>
          </a:ln>
        </p:spPr>
        <p:txBody>
          <a:bodyPr wrap="none" lIns="91416" tIns="45709" rIns="91416" bIns="45709"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a:ea typeface="ＭＳ Ｐゴシック" charset="0"/>
              <a:cs typeface="Arial"/>
            </a:endParaRPr>
          </a:p>
        </p:txBody>
      </p:sp>
      <p:sp>
        <p:nvSpPr>
          <p:cNvPr id="8" name="Rectangle 1050"/>
          <p:cNvSpPr>
            <a:spLocks noChangeArrowheads="1"/>
          </p:cNvSpPr>
          <p:nvPr/>
        </p:nvSpPr>
        <p:spPr bwMode="auto">
          <a:xfrm>
            <a:off x="8028384" y="-27384"/>
            <a:ext cx="1074134" cy="46164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a:ea typeface="ＭＳ Ｐゴシック" charset="0"/>
                <a:cs typeface="Arial"/>
              </a:rPr>
              <a:t>155dd</a:t>
            </a:r>
          </a:p>
        </p:txBody>
      </p:sp>
    </p:spTree>
    <p:extLst>
      <p:ext uri="{BB962C8B-B14F-4D97-AF65-F5344CB8AC3E}">
        <p14:creationId xmlns:p14="http://schemas.microsoft.com/office/powerpoint/2010/main" val="71325121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ar.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4495805" y="1143000"/>
            <a:ext cx="2320925" cy="274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9" name="Group 13"/>
          <p:cNvGrpSpPr>
            <a:grpSpLocks/>
          </p:cNvGrpSpPr>
          <p:nvPr/>
        </p:nvGrpSpPr>
        <p:grpSpPr bwMode="auto">
          <a:xfrm>
            <a:off x="0" y="4179888"/>
            <a:ext cx="2362200" cy="2297112"/>
            <a:chOff x="0" y="4180087"/>
            <a:chExt cx="2362200" cy="2296913"/>
          </a:xfrm>
        </p:grpSpPr>
        <p:pic>
          <p:nvPicPr>
            <p:cNvPr id="537604" name="Picture 8"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a:off x="0" y="4180087"/>
              <a:ext cx="2362200" cy="2296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37605" name="Picture 11" descr="Ear.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295400" y="4686300"/>
              <a:ext cx="502920" cy="419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8" name="Oval Callout 7"/>
          <p:cNvSpPr>
            <a:spLocks noChangeArrowheads="1"/>
          </p:cNvSpPr>
          <p:nvPr/>
        </p:nvSpPr>
        <p:spPr bwMode="auto">
          <a:xfrm rot="10598995">
            <a:off x="4594225" y="4799014"/>
            <a:ext cx="4800600" cy="1538287"/>
          </a:xfrm>
          <a:prstGeom prst="wedgeEllipseCallout">
            <a:avLst>
              <a:gd name="adj1" fmla="val 28884"/>
              <a:gd name="adj2" fmla="val 189574"/>
            </a:avLst>
          </a:prstGeom>
          <a:solidFill>
            <a:schemeClr val="accent2"/>
          </a:solidFill>
          <a:ln w="9525">
            <a:solidFill>
              <a:schemeClr val="tx1"/>
            </a:solidFill>
            <a:round/>
            <a:headEnd/>
            <a:tailEnd/>
          </a:ln>
        </p:spPr>
        <p:txBody>
          <a:bodyPr rot="10800000"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381000" y="1828800"/>
            <a:ext cx="4800600" cy="1447800"/>
          </a:xfrm>
          <a:prstGeom prst="wedgeEllipseCallout">
            <a:avLst>
              <a:gd name="adj1" fmla="val -9889"/>
              <a:gd name="adj2" fmla="val 161074"/>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0" y="1905001"/>
            <a:ext cx="3962400" cy="1200324"/>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Because I am not a hand, I do not belong to the body,</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1"/>
            <a:ext cx="9144000" cy="1077913"/>
          </a:xfrm>
          <a:solidFill>
            <a:srgbClr val="7030A0"/>
          </a:solidFill>
        </p:spPr>
        <p:txBody>
          <a:bodyPr>
            <a:spAutoFit/>
          </a:bodyPr>
          <a:lstStyle/>
          <a:p>
            <a:r>
              <a:rPr lang="en-US" sz="3200" b="1" dirty="0">
                <a:solidFill>
                  <a:schemeClr val="bg1"/>
                </a:solidFill>
                <a:latin typeface="Arial" charset="0"/>
                <a:cs typeface="ＭＳ Ｐゴシック" charset="0"/>
              </a:rPr>
              <a:t>Believers with less honored gifts </a:t>
            </a:r>
            <a:r>
              <a:rPr lang="en-US" sz="3200" b="1" dirty="0" err="1">
                <a:solidFill>
                  <a:schemeClr val="bg1"/>
                </a:solidFill>
                <a:latin typeface="Arial" charset="0"/>
                <a:cs typeface="ＭＳ Ｐゴシック" charset="0"/>
              </a:rPr>
              <a:t>shouldn</a:t>
            </a:r>
            <a:r>
              <a:rPr lang="uk-UA" altLang="ja-JP" sz="3200" b="1" dirty="0">
                <a:solidFill>
                  <a:schemeClr val="bg1"/>
                </a:solidFill>
                <a:latin typeface="Arial" charset="0"/>
                <a:cs typeface="ＭＳ Ｐゴシック" charset="0"/>
              </a:rPr>
              <a:t>'</a:t>
            </a:r>
            <a:r>
              <a:rPr lang="en-US" sz="3200" b="1" dirty="0">
                <a:solidFill>
                  <a:schemeClr val="bg1"/>
                </a:solidFill>
                <a:latin typeface="Arial" charset="0"/>
                <a:cs typeface="ＭＳ Ｐゴシック" charset="0"/>
              </a:rPr>
              <a:t>t feel unneeded (12:15-16).</a:t>
            </a:r>
          </a:p>
        </p:txBody>
      </p:sp>
      <p:sp>
        <p:nvSpPr>
          <p:cNvPr id="4" name="TextBox 3"/>
          <p:cNvSpPr txBox="1">
            <a:spLocks noChangeArrowheads="1"/>
          </p:cNvSpPr>
          <p:nvPr/>
        </p:nvSpPr>
        <p:spPr bwMode="auto">
          <a:xfrm>
            <a:off x="4953000" y="5181605"/>
            <a:ext cx="4191000" cy="830993"/>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Because I am not an eye, I do not belong to the body,</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5" name="TextBox 4"/>
          <p:cNvSpPr txBox="1">
            <a:spLocks noChangeArrowheads="1"/>
          </p:cNvSpPr>
          <p:nvPr/>
        </p:nvSpPr>
        <p:spPr bwMode="auto">
          <a:xfrm>
            <a:off x="0" y="6243638"/>
            <a:ext cx="9144000" cy="457200"/>
          </a:xfrm>
          <a:prstGeom prst="rect">
            <a:avLst/>
          </a:prstGeom>
          <a:noFill/>
          <a:ln w="9525" algn="ctr">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p>
        </p:txBody>
      </p:sp>
      <p:sp>
        <p:nvSpPr>
          <p:cNvPr id="7" name="TextBox 6"/>
          <p:cNvSpPr txBox="1">
            <a:spLocks noChangeArrowheads="1"/>
          </p:cNvSpPr>
          <p:nvPr/>
        </p:nvSpPr>
        <p:spPr bwMode="auto">
          <a:xfrm>
            <a:off x="0" y="3729038"/>
            <a:ext cx="9144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rPr>
              <a:t>it would not for that reason cease to be part of the body.</a:t>
            </a:r>
            <a:endParaRPr kumimoji="0" lang="en-US" sz="2400" b="0" i="0" u="none" strike="noStrike" kern="1200" cap="none" spc="0" normalizeH="0" baseline="0" noProof="0">
              <a:ln>
                <a:noFill/>
              </a:ln>
              <a:solidFill>
                <a:srgbClr val="FFFFFF"/>
              </a:solidFill>
              <a:effectLst/>
              <a:uLnTx/>
              <a:uFillTx/>
              <a:latin typeface="Arial" charset="0"/>
              <a:ea typeface="ＭＳ Ｐゴシック" pitchFamily="34" charset="-128"/>
              <a:cs typeface="Arial" charset="0"/>
            </a:endParaRPr>
          </a:p>
        </p:txBody>
      </p:sp>
      <p:pic>
        <p:nvPicPr>
          <p:cNvPr id="10" name="Picture 9" descr="apple-iphone-in-hand.jpg"/>
          <p:cNvPicPr>
            <a:picLocks noChangeAspect="1"/>
          </p:cNvPicPr>
          <p:nvPr/>
        </p:nvPicPr>
        <p:blipFill>
          <a:blip r:embed="rId5" cstate="screen">
            <a:extLst>
              <a:ext uri="{28A0092B-C50C-407E-A947-70E740481C1C}">
                <a14:useLocalDpi xmlns:a14="http://schemas.microsoft.com/office/drawing/2010/main"/>
              </a:ext>
            </a:extLst>
          </a:blip>
          <a:srcRect/>
          <a:stretch>
            <a:fillRect/>
          </a:stretch>
        </p:blipFill>
        <p:spPr bwMode="auto">
          <a:xfrm>
            <a:off x="2514600" y="4259268"/>
            <a:ext cx="1676400" cy="19891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TextBox 14"/>
          <p:cNvSpPr txBox="1">
            <a:spLocks noChangeArrowheads="1"/>
          </p:cNvSpPr>
          <p:nvPr/>
        </p:nvSpPr>
        <p:spPr bwMode="auto">
          <a:xfrm>
            <a:off x="0" y="1295400"/>
            <a:ext cx="44196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15</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If the foot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4572000" y="4495800"/>
            <a:ext cx="45720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30000" noProof="0">
                <a:ln>
                  <a:noFill/>
                </a:ln>
                <a:solidFill>
                  <a:srgbClr val="FFFFFF"/>
                </a:solidFill>
                <a:effectLst/>
                <a:uLnTx/>
                <a:uFillTx/>
                <a:latin typeface="Arial" charset="0"/>
                <a:ea typeface="ＭＳ Ｐゴシック" charset="0"/>
                <a:cs typeface="ＭＳ Ｐゴシック" charset="0"/>
              </a:rPr>
              <a:t>16</a:t>
            </a:r>
            <a:r>
              <a:rPr kumimoji="0" lang="en-US" sz="2400" b="1"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rPr>
              <a:t> And if the ear should say, </a:t>
            </a:r>
            <a:endParaRPr kumimoji="0" lang="en-US" sz="2400" b="0" i="0" u="none" strike="noStrike" kern="1200" cap="none" spc="0" normalizeH="0" baseline="0" noProof="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55321644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up)">
                                      <p:cBhvr>
                                        <p:cTn id="7" dur="500"/>
                                        <p:tgtEl>
                                          <p:spTgt spid="15"/>
                                        </p:tgtEl>
                                      </p:cBhvr>
                                    </p:animEffect>
                                  </p:childTnLst>
                                </p:cTn>
                              </p:par>
                            </p:childTnLst>
                          </p:cTn>
                        </p:par>
                        <p:par>
                          <p:cTn id="8" fill="hold" nodeType="afterGroup">
                            <p:stCondLst>
                              <p:cond delay="500"/>
                            </p:stCondLst>
                            <p:childTnLst>
                              <p:par>
                                <p:cTn id="9" presetID="1"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wipe(down)">
                                      <p:cBhvr>
                                        <p:cTn id="14" dur="500"/>
                                        <p:tgtEl>
                                          <p:spTgt spid="6"/>
                                        </p:tgtEl>
                                      </p:cBhvr>
                                    </p:animEffect>
                                  </p:childTnLst>
                                </p:cTn>
                              </p:par>
                            </p:childTnLst>
                          </p:cTn>
                        </p:par>
                        <p:par>
                          <p:cTn id="15" fill="hold" nodeType="afterGroup">
                            <p:stCondLst>
                              <p:cond delay="1000"/>
                            </p:stCondLst>
                            <p:childTnLst>
                              <p:par>
                                <p:cTn id="16" presetID="22" presetClass="entr" presetSubtype="1"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wipe(up)">
                                      <p:cBhvr>
                                        <p:cTn id="18" dur="500"/>
                                        <p:tgtEl>
                                          <p:spTgt spid="2"/>
                                        </p:tgtEl>
                                      </p:cBhvr>
                                    </p:animEffect>
                                  </p:childTnLst>
                                </p:cTn>
                              </p:par>
                            </p:childTnLst>
                          </p:cTn>
                        </p:par>
                        <p:par>
                          <p:cTn id="19" fill="hold" nodeType="afterGroup">
                            <p:stCondLst>
                              <p:cond delay="1500"/>
                            </p:stCondLst>
                            <p:childTnLst>
                              <p:par>
                                <p:cTn id="20" presetID="1" presetClass="entr" presetSubtype="0" fill="hold" nodeType="after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par>
                          <p:cTn id="31" fill="hold" nodeType="afterGroup">
                            <p:stCondLst>
                              <p:cond delay="0"/>
                            </p:stCondLst>
                            <p:childTnLst>
                              <p:par>
                                <p:cTn id="32" presetID="22" presetClass="entr" presetSubtype="1" fill="hold" grpId="0"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wipe(up)">
                                      <p:cBhvr>
                                        <p:cTn id="34" dur="500"/>
                                        <p:tgtEl>
                                          <p:spTgt spid="16"/>
                                        </p:tgtEl>
                                      </p:cBhvr>
                                    </p:animEffect>
                                  </p:childTnLst>
                                </p:cTn>
                              </p:par>
                            </p:childTnLst>
                          </p:cTn>
                        </p:par>
                        <p:par>
                          <p:cTn id="35" fill="hold" nodeType="afterGroup">
                            <p:stCondLst>
                              <p:cond delay="500"/>
                            </p:stCondLst>
                            <p:childTnLst>
                              <p:par>
                                <p:cTn id="36" presetID="22" presetClass="entr" presetSubtype="1" fill="hold" grpId="0" nodeType="after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ipe(up)">
                                      <p:cBhvr>
                                        <p:cTn id="38" dur="500"/>
                                        <p:tgtEl>
                                          <p:spTgt spid="8"/>
                                        </p:tgtEl>
                                      </p:cBhvr>
                                    </p:animEffect>
                                  </p:childTnLst>
                                </p:cTn>
                              </p:par>
                            </p:childTnLst>
                          </p:cTn>
                        </p:par>
                        <p:par>
                          <p:cTn id="39" fill="hold" nodeType="afterGroup">
                            <p:stCondLst>
                              <p:cond delay="1000"/>
                            </p:stCondLst>
                            <p:childTnLst>
                              <p:par>
                                <p:cTn id="40" presetID="22" presetClass="entr" presetSubtype="1" fill="hold" grpId="0" nodeType="after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wipe(up)">
                                      <p:cBhvr>
                                        <p:cTn id="42" dur="500"/>
                                        <p:tgtEl>
                                          <p:spTgt spid="4"/>
                                        </p:tgtEl>
                                      </p:cBhvr>
                                    </p:animEffect>
                                  </p:childTnLst>
                                </p:cTn>
                              </p:par>
                            </p:childTnLst>
                          </p:cTn>
                        </p:par>
                        <p:par>
                          <p:cTn id="43" fill="hold" nodeType="afterGroup">
                            <p:stCondLst>
                              <p:cond delay="1500"/>
                            </p:stCondLst>
                            <p:childTnLst>
                              <p:par>
                                <p:cTn id="44" presetID="1" presetClass="entr" presetSubtype="0" fill="hold" nodeType="afterEffect">
                                  <p:stCondLst>
                                    <p:cond delay="0"/>
                                  </p:stCondLst>
                                  <p:childTnLst>
                                    <p:set>
                                      <p:cBhvr>
                                        <p:cTn id="45" dur="1" fill="hold">
                                          <p:stCondLst>
                                            <p:cond delay="0"/>
                                          </p:stCondLst>
                                        </p:cTn>
                                        <p:tgtEl>
                                          <p:spTgt spid="13"/>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left)">
                                      <p:cBhvr>
                                        <p:cTn id="5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5" grpId="0"/>
      <p:bldP spid="7" grpId="0"/>
      <p:bldP spid="15" grpId="0"/>
      <p:bldP spid="16"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1 cor 12 hand.jpg"/>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885777" y="1556792"/>
            <a:ext cx="2894136" cy="2599354"/>
          </a:xfrm>
          <a:prstGeom prst="rect">
            <a:avLst/>
          </a:prstGeom>
        </p:spPr>
      </p:pic>
      <p:pic>
        <p:nvPicPr>
          <p:cNvPr id="18" name="Picture 17" descr="foot.png"/>
          <p:cNvPicPr>
            <a:picLocks noChangeAspect="1"/>
          </p:cNvPicPr>
          <p:nvPr/>
        </p:nvPicPr>
        <p:blipFill>
          <a:blip r:embed="rId3" cstate="screen">
            <a:lum bright="-10000"/>
            <a:extLst>
              <a:ext uri="{28A0092B-C50C-407E-A947-70E740481C1C}">
                <a14:useLocalDpi xmlns:a14="http://schemas.microsoft.com/office/drawing/2010/main"/>
              </a:ext>
            </a:extLst>
          </a:blip>
          <a:srcRect/>
          <a:stretch>
            <a:fillRect/>
          </a:stretch>
        </p:blipFill>
        <p:spPr bwMode="auto">
          <a:xfrm rot="-886861">
            <a:off x="1025530" y="4673600"/>
            <a:ext cx="2297113"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 name="Picture 16" descr="hea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77000" y="3962400"/>
            <a:ext cx="2216150" cy="2032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3" name="Picture 12" descr="eye.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324600" y="1295401"/>
            <a:ext cx="2533650" cy="18224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8" descr="foot.png"/>
          <p:cNvPicPr>
            <a:picLocks noChangeAspect="1"/>
          </p:cNvPicPr>
          <p:nvPr/>
        </p:nvPicPr>
        <p:blipFill>
          <a:blip r:embed="rId6" cstate="screen">
            <a:lum bright="-10000"/>
            <a:extLst>
              <a:ext uri="{28A0092B-C50C-407E-A947-70E740481C1C}">
                <a14:useLocalDpi xmlns:a14="http://schemas.microsoft.com/office/drawing/2010/main"/>
              </a:ext>
            </a:extLst>
          </a:blip>
          <a:srcRect/>
          <a:stretch>
            <a:fillRect/>
          </a:stretch>
        </p:blipFill>
        <p:spPr bwMode="auto">
          <a:xfrm>
            <a:off x="0" y="4560888"/>
            <a:ext cx="2362200" cy="2297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Oval Callout 7"/>
          <p:cNvSpPr>
            <a:spLocks noChangeArrowheads="1"/>
          </p:cNvSpPr>
          <p:nvPr/>
        </p:nvSpPr>
        <p:spPr bwMode="auto">
          <a:xfrm rot="10598995">
            <a:off x="2587625" y="5259388"/>
            <a:ext cx="3203575" cy="839787"/>
          </a:xfrm>
          <a:prstGeom prst="wedgeEllipseCallout">
            <a:avLst>
              <a:gd name="adj1" fmla="val -85685"/>
              <a:gd name="adj2" fmla="val -5556"/>
            </a:avLst>
          </a:prstGeom>
          <a:solidFill>
            <a:schemeClr val="accent2"/>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6" name="Oval Callout 5"/>
          <p:cNvSpPr>
            <a:spLocks noChangeArrowheads="1"/>
          </p:cNvSpPr>
          <p:nvPr/>
        </p:nvSpPr>
        <p:spPr bwMode="auto">
          <a:xfrm>
            <a:off x="2776538" y="1752600"/>
            <a:ext cx="3319462" cy="762000"/>
          </a:xfrm>
          <a:prstGeom prst="wedgeEllipseCallout">
            <a:avLst>
              <a:gd name="adj1" fmla="val 94648"/>
              <a:gd name="adj2" fmla="val -6245"/>
            </a:avLst>
          </a:prstGeom>
          <a:solidFill>
            <a:srgbClr val="660066"/>
          </a:solidFill>
          <a:ln w="9525">
            <a:solidFill>
              <a:schemeClr val="tx1"/>
            </a:solidFill>
            <a:round/>
            <a:headEnd/>
            <a:tailEnd/>
          </a:ln>
        </p:spPr>
        <p:txBody>
          <a:bodyPr lIns="91416" tIns="45709" rIns="91416" bIns="45709"/>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2" name="TextBox 1"/>
          <p:cNvSpPr txBox="1">
            <a:spLocks noChangeArrowheads="1"/>
          </p:cNvSpPr>
          <p:nvPr/>
        </p:nvSpPr>
        <p:spPr bwMode="auto">
          <a:xfrm>
            <a:off x="2895601" y="1905000"/>
            <a:ext cx="28956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3" name="Title 2"/>
          <p:cNvSpPr>
            <a:spLocks noGrp="1"/>
          </p:cNvSpPr>
          <p:nvPr>
            <p:ph type="title" idx="4294967295"/>
          </p:nvPr>
        </p:nvSpPr>
        <p:spPr>
          <a:xfrm>
            <a:off x="0" y="0"/>
            <a:ext cx="9144000" cy="954088"/>
          </a:xfrm>
          <a:solidFill>
            <a:schemeClr val="accent2"/>
          </a:solidFill>
        </p:spPr>
        <p:txBody>
          <a:bodyPr>
            <a:spAutoFit/>
          </a:bodyPr>
          <a:lstStyle/>
          <a:p>
            <a:pPr marL="223778"/>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Up-front</a:t>
            </a: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 believers, don</a:t>
            </a:r>
            <a:r>
              <a:rPr lang="uk-UA"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t arrogantly say, </a:t>
            </a:r>
            <a:br>
              <a:rPr lang="en-US" sz="2800" b="1" dirty="0">
                <a:solidFill>
                  <a:schemeClr val="bg1"/>
                </a:solidFill>
                <a:latin typeface="Arial" charset="0"/>
                <a:cs typeface="ＭＳ Ｐゴシック" charset="0"/>
              </a:rPr>
            </a:b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I don</a:t>
            </a:r>
            <a:r>
              <a:rPr lang="uk-UA"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t need you with less honored roles</a:t>
            </a:r>
            <a:r>
              <a:rPr lang="ru-RU" altLang="ja-JP" sz="2800" b="1" dirty="0">
                <a:solidFill>
                  <a:schemeClr val="bg1"/>
                </a:solidFill>
                <a:latin typeface="Arial" charset="0"/>
                <a:cs typeface="ＭＳ Ｐゴシック" charset="0"/>
              </a:rPr>
              <a:t>"</a:t>
            </a:r>
            <a:r>
              <a:rPr lang="en-US" sz="2800" b="1" dirty="0">
                <a:solidFill>
                  <a:schemeClr val="bg1"/>
                </a:solidFill>
                <a:latin typeface="Arial" charset="0"/>
                <a:cs typeface="ＭＳ Ｐゴシック" charset="0"/>
              </a:rPr>
              <a:t> (12:21)</a:t>
            </a:r>
          </a:p>
        </p:txBody>
      </p:sp>
      <p:sp>
        <p:nvSpPr>
          <p:cNvPr id="4" name="TextBox 3"/>
          <p:cNvSpPr txBox="1">
            <a:spLocks noChangeArrowheads="1"/>
          </p:cNvSpPr>
          <p:nvPr/>
        </p:nvSpPr>
        <p:spPr bwMode="auto">
          <a:xfrm>
            <a:off x="2133601" y="5486400"/>
            <a:ext cx="4191000" cy="457200"/>
          </a:xfrm>
          <a:prstGeom prst="rect">
            <a:avLst/>
          </a:prstGeom>
          <a:noFill/>
          <a:ln w="9525">
            <a:noFill/>
            <a:miter lim="800000"/>
            <a:headEnd/>
            <a:tailEnd/>
          </a:ln>
          <a:effectLst>
            <a:outerShdw dist="35921" dir="2700000" algn="ctr" rotWithShape="0">
              <a:schemeClr val="tx1"/>
            </a:outerShdw>
          </a:effectLst>
        </p:spPr>
        <p:txBody>
          <a:bodyPr lIns="91416" tIns="45709" rIns="91416" bIns="45709">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I don</a:t>
            </a:r>
            <a:r>
              <a:rPr kumimoji="0" lang="uk-UA"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t need you!</a:t>
            </a:r>
            <a:r>
              <a:rPr kumimoji="0" lang="ru-RU" sz="2400" b="1"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rPr>
              <a: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pitchFamily="34" charset="-128"/>
              <a:cs typeface="Arial" charset="0"/>
            </a:endParaRPr>
          </a:p>
        </p:txBody>
      </p:sp>
      <p:sp>
        <p:nvSpPr>
          <p:cNvPr id="15" name="TextBox 14"/>
          <p:cNvSpPr txBox="1">
            <a:spLocks noChangeArrowheads="1"/>
          </p:cNvSpPr>
          <p:nvPr/>
        </p:nvSpPr>
        <p:spPr bwMode="auto">
          <a:xfrm>
            <a:off x="0" y="1295400"/>
            <a:ext cx="53340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ru-RU" altLang="ja-JP"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t>
            </a: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The eye cannot say to the hand, </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
        <p:nvSpPr>
          <p:cNvPr id="16" name="TextBox 15"/>
          <p:cNvSpPr txBox="1">
            <a:spLocks noChangeArrowheads="1"/>
          </p:cNvSpPr>
          <p:nvPr/>
        </p:nvSpPr>
        <p:spPr bwMode="auto">
          <a:xfrm>
            <a:off x="971600" y="4149082"/>
            <a:ext cx="6019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lIns="91416" tIns="45709" rIns="91416" bIns="45709">
            <a:spAutoFit/>
          </a:bodyP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rPr>
              <a:t>And the head cannot say to the feet,</a:t>
            </a:r>
            <a:endParaRPr kumimoji="0" lang="en-US" sz="2400" b="0" i="0" u="none" strike="noStrike" kern="1200" cap="none" spc="0" normalizeH="0" baseline="0" noProof="0" dirty="0">
              <a:ln>
                <a:noFill/>
              </a:ln>
              <a:solidFill>
                <a:srgbClr val="FFFFFF"/>
              </a:solidFill>
              <a:effectLst/>
              <a:uLnTx/>
              <a:uFillTx/>
              <a:latin typeface="Arial" charset="0"/>
              <a:ea typeface="ＭＳ Ｐゴシック" charset="0"/>
              <a:cs typeface="ＭＳ Ｐゴシック" charset="0"/>
            </a:endParaRPr>
          </a:p>
        </p:txBody>
      </p:sp>
    </p:spTree>
    <p:extLst>
      <p:ext uri="{BB962C8B-B14F-4D97-AF65-F5344CB8AC3E}">
        <p14:creationId xmlns:p14="http://schemas.microsoft.com/office/powerpoint/2010/main" val="29034585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stCondLst>
                      <p:childTnLst>
                        <p:par>
                          <p:cTn id="4" fill="hold" nodeType="withGroup">
                            <p:stCondLst>
                              <p:cond delay="0"/>
                            </p:stCondLst>
                            <p:childTnLst>
                              <p:par>
                                <p:cTn id="5" presetID="1" presetClass="entr" presetSubtype="0"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nodeType="afterGroup">
                            <p:stCondLst>
                              <p:cond delay="0"/>
                            </p:stCondLst>
                            <p:childTnLst>
                              <p:par>
                                <p:cTn id="8" presetID="22" presetClass="entr" presetSubtype="1" fill="hold" grpId="0" nodeType="after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wipe(up)">
                                      <p:cBhvr>
                                        <p:cTn id="10" dur="500"/>
                                        <p:tgtEl>
                                          <p:spTgt spid="15"/>
                                        </p:tgtEl>
                                      </p:cBhvr>
                                    </p:animEffect>
                                  </p:childTnLst>
                                </p:cTn>
                              </p:par>
                              <p:par>
                                <p:cTn id="11" presetID="55"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p:cTn id="13" dur="1000" fill="hold"/>
                                        <p:tgtEl>
                                          <p:spTgt spid="14"/>
                                        </p:tgtEl>
                                        <p:attrNameLst>
                                          <p:attrName>ppt_w</p:attrName>
                                        </p:attrNameLst>
                                      </p:cBhvr>
                                      <p:tavLst>
                                        <p:tav tm="0">
                                          <p:val>
                                            <p:strVal val="#ppt_w*0.70"/>
                                          </p:val>
                                        </p:tav>
                                        <p:tav tm="100000">
                                          <p:val>
                                            <p:strVal val="#ppt_w"/>
                                          </p:val>
                                        </p:tav>
                                      </p:tavLst>
                                    </p:anim>
                                    <p:anim calcmode="lin" valueType="num">
                                      <p:cBhvr>
                                        <p:cTn id="14" dur="1000" fill="hold"/>
                                        <p:tgtEl>
                                          <p:spTgt spid="14"/>
                                        </p:tgtEl>
                                        <p:attrNameLst>
                                          <p:attrName>ppt_h</p:attrName>
                                        </p:attrNameLst>
                                      </p:cBhvr>
                                      <p:tavLst>
                                        <p:tav tm="0">
                                          <p:val>
                                            <p:strVal val="#ppt_h"/>
                                          </p:val>
                                        </p:tav>
                                        <p:tav tm="100000">
                                          <p:val>
                                            <p:strVal val="#ppt_h"/>
                                          </p:val>
                                        </p:tav>
                                      </p:tavLst>
                                    </p:anim>
                                    <p:animEffect transition="in" filter="fade">
                                      <p:cBhvr>
                                        <p:cTn id="15" dur="1000"/>
                                        <p:tgtEl>
                                          <p:spTgt spid="14"/>
                                        </p:tgtEl>
                                      </p:cBhvr>
                                    </p:animEffect>
                                  </p:childTnLst>
                                </p:cTn>
                              </p:par>
                            </p:childTnLst>
                          </p:cTn>
                        </p:par>
                        <p:par>
                          <p:cTn id="16" fill="hold">
                            <p:stCondLst>
                              <p:cond delay="1000"/>
                            </p:stCondLst>
                            <p:childTnLst>
                              <p:par>
                                <p:cTn id="17" presetID="22" presetClass="entr" presetSubtype="2"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wipe(up)">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6" presetClass="entr" presetSubtype="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down)">
                                      <p:cBhvr>
                                        <p:cTn id="31" dur="580">
                                          <p:stCondLst>
                                            <p:cond delay="0"/>
                                          </p:stCondLst>
                                        </p:cTn>
                                        <p:tgtEl>
                                          <p:spTgt spid="9"/>
                                        </p:tgtEl>
                                      </p:cBhvr>
                                    </p:animEffect>
                                    <p:anim calcmode="lin" valueType="num">
                                      <p:cBhvr>
                                        <p:cTn id="3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3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3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3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7" dur="26">
                                          <p:stCondLst>
                                            <p:cond delay="650"/>
                                          </p:stCondLst>
                                        </p:cTn>
                                        <p:tgtEl>
                                          <p:spTgt spid="9"/>
                                        </p:tgtEl>
                                      </p:cBhvr>
                                      <p:to x="100000" y="60000"/>
                                    </p:animScale>
                                    <p:animScale>
                                      <p:cBhvr>
                                        <p:cTn id="38" dur="166" decel="50000">
                                          <p:stCondLst>
                                            <p:cond delay="676"/>
                                          </p:stCondLst>
                                        </p:cTn>
                                        <p:tgtEl>
                                          <p:spTgt spid="9"/>
                                        </p:tgtEl>
                                      </p:cBhvr>
                                      <p:to x="100000" y="100000"/>
                                    </p:animScale>
                                    <p:animScale>
                                      <p:cBhvr>
                                        <p:cTn id="39" dur="26">
                                          <p:stCondLst>
                                            <p:cond delay="1312"/>
                                          </p:stCondLst>
                                        </p:cTn>
                                        <p:tgtEl>
                                          <p:spTgt spid="9"/>
                                        </p:tgtEl>
                                      </p:cBhvr>
                                      <p:to x="100000" y="80000"/>
                                    </p:animScale>
                                    <p:animScale>
                                      <p:cBhvr>
                                        <p:cTn id="40" dur="166" decel="50000">
                                          <p:stCondLst>
                                            <p:cond delay="1338"/>
                                          </p:stCondLst>
                                        </p:cTn>
                                        <p:tgtEl>
                                          <p:spTgt spid="9"/>
                                        </p:tgtEl>
                                      </p:cBhvr>
                                      <p:to x="100000" y="100000"/>
                                    </p:animScale>
                                    <p:animScale>
                                      <p:cBhvr>
                                        <p:cTn id="41" dur="26">
                                          <p:stCondLst>
                                            <p:cond delay="1642"/>
                                          </p:stCondLst>
                                        </p:cTn>
                                        <p:tgtEl>
                                          <p:spTgt spid="9"/>
                                        </p:tgtEl>
                                      </p:cBhvr>
                                      <p:to x="100000" y="90000"/>
                                    </p:animScale>
                                    <p:animScale>
                                      <p:cBhvr>
                                        <p:cTn id="42" dur="166" decel="50000">
                                          <p:stCondLst>
                                            <p:cond delay="1668"/>
                                          </p:stCondLst>
                                        </p:cTn>
                                        <p:tgtEl>
                                          <p:spTgt spid="9"/>
                                        </p:tgtEl>
                                      </p:cBhvr>
                                      <p:to x="100000" y="100000"/>
                                    </p:animScale>
                                    <p:animScale>
                                      <p:cBhvr>
                                        <p:cTn id="43" dur="26">
                                          <p:stCondLst>
                                            <p:cond delay="1808"/>
                                          </p:stCondLst>
                                        </p:cTn>
                                        <p:tgtEl>
                                          <p:spTgt spid="9"/>
                                        </p:tgtEl>
                                      </p:cBhvr>
                                      <p:to x="100000" y="95000"/>
                                    </p:animScale>
                                    <p:animScale>
                                      <p:cBhvr>
                                        <p:cTn id="44" dur="166" decel="50000">
                                          <p:stCondLst>
                                            <p:cond delay="1834"/>
                                          </p:stCondLst>
                                        </p:cTn>
                                        <p:tgtEl>
                                          <p:spTgt spid="9"/>
                                        </p:tgtEl>
                                      </p:cBhvr>
                                      <p:to x="100000" y="100000"/>
                                    </p:animScale>
                                  </p:childTnLst>
                                </p:cTn>
                              </p:par>
                              <p:par>
                                <p:cTn id="45" presetID="26" presetClass="entr" presetSubtype="0" fill="hold"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80">
                                          <p:stCondLst>
                                            <p:cond delay="0"/>
                                          </p:stCondLst>
                                        </p:cTn>
                                        <p:tgtEl>
                                          <p:spTgt spid="18"/>
                                        </p:tgtEl>
                                      </p:cBhvr>
                                    </p:animEffect>
                                    <p:anim calcmode="lin" valueType="num">
                                      <p:cBhvr>
                                        <p:cTn id="48"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53" dur="26">
                                          <p:stCondLst>
                                            <p:cond delay="650"/>
                                          </p:stCondLst>
                                        </p:cTn>
                                        <p:tgtEl>
                                          <p:spTgt spid="18"/>
                                        </p:tgtEl>
                                      </p:cBhvr>
                                      <p:to x="100000" y="60000"/>
                                    </p:animScale>
                                    <p:animScale>
                                      <p:cBhvr>
                                        <p:cTn id="54" dur="166" decel="50000">
                                          <p:stCondLst>
                                            <p:cond delay="676"/>
                                          </p:stCondLst>
                                        </p:cTn>
                                        <p:tgtEl>
                                          <p:spTgt spid="18"/>
                                        </p:tgtEl>
                                      </p:cBhvr>
                                      <p:to x="100000" y="100000"/>
                                    </p:animScale>
                                    <p:animScale>
                                      <p:cBhvr>
                                        <p:cTn id="55" dur="26">
                                          <p:stCondLst>
                                            <p:cond delay="1312"/>
                                          </p:stCondLst>
                                        </p:cTn>
                                        <p:tgtEl>
                                          <p:spTgt spid="18"/>
                                        </p:tgtEl>
                                      </p:cBhvr>
                                      <p:to x="100000" y="80000"/>
                                    </p:animScale>
                                    <p:animScale>
                                      <p:cBhvr>
                                        <p:cTn id="56" dur="166" decel="50000">
                                          <p:stCondLst>
                                            <p:cond delay="1338"/>
                                          </p:stCondLst>
                                        </p:cTn>
                                        <p:tgtEl>
                                          <p:spTgt spid="18"/>
                                        </p:tgtEl>
                                      </p:cBhvr>
                                      <p:to x="100000" y="100000"/>
                                    </p:animScale>
                                    <p:animScale>
                                      <p:cBhvr>
                                        <p:cTn id="57" dur="26">
                                          <p:stCondLst>
                                            <p:cond delay="1642"/>
                                          </p:stCondLst>
                                        </p:cTn>
                                        <p:tgtEl>
                                          <p:spTgt spid="18"/>
                                        </p:tgtEl>
                                      </p:cBhvr>
                                      <p:to x="100000" y="90000"/>
                                    </p:animScale>
                                    <p:animScale>
                                      <p:cBhvr>
                                        <p:cTn id="58" dur="166" decel="50000">
                                          <p:stCondLst>
                                            <p:cond delay="1668"/>
                                          </p:stCondLst>
                                        </p:cTn>
                                        <p:tgtEl>
                                          <p:spTgt spid="18"/>
                                        </p:tgtEl>
                                      </p:cBhvr>
                                      <p:to x="100000" y="100000"/>
                                    </p:animScale>
                                    <p:animScale>
                                      <p:cBhvr>
                                        <p:cTn id="59" dur="26">
                                          <p:stCondLst>
                                            <p:cond delay="1808"/>
                                          </p:stCondLst>
                                        </p:cTn>
                                        <p:tgtEl>
                                          <p:spTgt spid="18"/>
                                        </p:tgtEl>
                                      </p:cBhvr>
                                      <p:to x="100000" y="95000"/>
                                    </p:animScale>
                                    <p:animScale>
                                      <p:cBhvr>
                                        <p:cTn id="60" dur="166" decel="50000">
                                          <p:stCondLst>
                                            <p:cond delay="1834"/>
                                          </p:stCondLst>
                                        </p:cTn>
                                        <p:tgtEl>
                                          <p:spTgt spid="18"/>
                                        </p:tgtEl>
                                      </p:cBhvr>
                                      <p:to x="100000" y="100000"/>
                                    </p:animScale>
                                  </p:childTnLst>
                                </p:cTn>
                              </p:par>
                            </p:childTnLst>
                          </p:cTn>
                        </p:par>
                        <p:par>
                          <p:cTn id="61" fill="hold">
                            <p:stCondLst>
                              <p:cond delay="2000"/>
                            </p:stCondLst>
                            <p:childTnLst>
                              <p:par>
                                <p:cTn id="62" presetID="22" presetClass="entr" presetSubtype="1" fill="hold" grpId="0" nodeType="afterEffect">
                                  <p:stCondLst>
                                    <p:cond delay="0"/>
                                  </p:stCondLst>
                                  <p:childTnLst>
                                    <p:set>
                                      <p:cBhvr>
                                        <p:cTn id="63" dur="1" fill="hold">
                                          <p:stCondLst>
                                            <p:cond delay="0"/>
                                          </p:stCondLst>
                                        </p:cTn>
                                        <p:tgtEl>
                                          <p:spTgt spid="16"/>
                                        </p:tgtEl>
                                        <p:attrNameLst>
                                          <p:attrName>style.visibility</p:attrName>
                                        </p:attrNameLst>
                                      </p:cBhvr>
                                      <p:to>
                                        <p:strVal val="visible"/>
                                      </p:to>
                                    </p:set>
                                    <p:animEffect transition="in" filter="wipe(up)">
                                      <p:cBhvr>
                                        <p:cTn id="64" dur="500"/>
                                        <p:tgtEl>
                                          <p:spTgt spid="16"/>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1" fill="hold" grpId="0" nodeType="clickEffect">
                                  <p:stCondLst>
                                    <p:cond delay="0"/>
                                  </p:stCondLst>
                                  <p:childTnLst>
                                    <p:set>
                                      <p:cBhvr>
                                        <p:cTn id="68" dur="1" fill="hold">
                                          <p:stCondLst>
                                            <p:cond delay="0"/>
                                          </p:stCondLst>
                                        </p:cTn>
                                        <p:tgtEl>
                                          <p:spTgt spid="8"/>
                                        </p:tgtEl>
                                        <p:attrNameLst>
                                          <p:attrName>style.visibility</p:attrName>
                                        </p:attrNameLst>
                                      </p:cBhvr>
                                      <p:to>
                                        <p:strVal val="visible"/>
                                      </p:to>
                                    </p:set>
                                    <p:animEffect transition="in" filter="wipe(up)">
                                      <p:cBhvr>
                                        <p:cTn id="69" dur="500"/>
                                        <p:tgtEl>
                                          <p:spTgt spid="8"/>
                                        </p:tgtEl>
                                      </p:cBhvr>
                                    </p:animEffect>
                                  </p:childTnLst>
                                </p:cTn>
                              </p:par>
                            </p:childTnLst>
                          </p:cTn>
                        </p:par>
                        <p:par>
                          <p:cTn id="70" fill="hold">
                            <p:stCondLst>
                              <p:cond delay="500"/>
                            </p:stCondLst>
                            <p:childTnLst>
                              <p:par>
                                <p:cTn id="71" presetID="22" presetClass="entr" presetSubtype="1" fill="hold" grpId="0" nodeType="afterEffect">
                                  <p:stCondLst>
                                    <p:cond delay="0"/>
                                  </p:stCondLst>
                                  <p:childTnLst>
                                    <p:set>
                                      <p:cBhvr>
                                        <p:cTn id="72" dur="1" fill="hold">
                                          <p:stCondLst>
                                            <p:cond delay="0"/>
                                          </p:stCondLst>
                                        </p:cTn>
                                        <p:tgtEl>
                                          <p:spTgt spid="4"/>
                                        </p:tgtEl>
                                        <p:attrNameLst>
                                          <p:attrName>style.visibility</p:attrName>
                                        </p:attrNameLst>
                                      </p:cBhvr>
                                      <p:to>
                                        <p:strVal val="visible"/>
                                      </p:to>
                                    </p:set>
                                    <p:animEffect transition="in" filter="wipe(up)">
                                      <p:cBhvr>
                                        <p:cTn id="7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6" grpId="0" animBg="1"/>
      <p:bldP spid="2" grpId="0"/>
      <p:bldP spid="4" grpId="0"/>
      <p:bldP spid="15" grpId="0"/>
      <p:bldP spid="16"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2418" name="Picture 3" descr="needothers3.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8" name="Rectangle 2"/>
          <p:cNvSpPr>
            <a:spLocks noGrp="1" noChangeArrowheads="1"/>
          </p:cNvSpPr>
          <p:nvPr>
            <p:ph type="ctrTitle" idx="4294967295"/>
          </p:nvPr>
        </p:nvSpPr>
        <p:spPr>
          <a:xfrm>
            <a:off x="685800" y="152401"/>
            <a:ext cx="7772400" cy="838200"/>
          </a:xfrm>
          <a:effectLst/>
        </p:spPr>
        <p:txBody>
          <a:bodyPr/>
          <a:lstStyle/>
          <a:p>
            <a:pPr eaLnBrk="1" hangingPunct="1"/>
            <a:r>
              <a:rPr lang="en-US" b="1" dirty="0">
                <a:solidFill>
                  <a:srgbClr val="FFFFFF"/>
                </a:solidFill>
                <a:effectLst>
                  <a:outerShdw blurRad="50800" dist="88900" dir="2700000" algn="tl" rotWithShape="0">
                    <a:srgbClr val="000000">
                      <a:alpha val="78000"/>
                    </a:srgbClr>
                  </a:outerShdw>
                </a:effectLst>
                <a:latin typeface="Arial Rounded MT Bold" charset="0"/>
              </a:rPr>
              <a:t>Main Idea of 1 Cor. 12</a:t>
            </a:r>
          </a:p>
        </p:txBody>
      </p:sp>
      <p:sp>
        <p:nvSpPr>
          <p:cNvPr id="5" name="Rectangle 3"/>
          <p:cNvSpPr txBox="1">
            <a:spLocks noChangeArrowheads="1"/>
          </p:cNvSpPr>
          <p:nvPr/>
        </p:nvSpPr>
        <p:spPr bwMode="auto">
          <a:xfrm>
            <a:off x="0" y="4648201"/>
            <a:ext cx="9144000" cy="1905000"/>
          </a:xfrm>
          <a:prstGeom prst="rect">
            <a:avLst/>
          </a:prstGeom>
          <a:noFill/>
          <a:ln w="9525">
            <a:noFill/>
            <a:miter lim="800000"/>
            <a:headEnd/>
            <a:tailEnd/>
          </a:ln>
          <a:effectLst/>
        </p:spPr>
        <p:txBody>
          <a:bodyPr lIns="91416" tIns="45709" rIns="91416" bIns="45709" anchor="ctr"/>
          <a:lstStyle>
            <a:lvl1pPr eaLnBrk="0" hangingPunct="0">
              <a:defRPr sz="1600" b="1">
                <a:solidFill>
                  <a:schemeClr val="tx1"/>
                </a:solidFill>
                <a:latin typeface="Times New Roman" charset="0"/>
                <a:ea typeface="ＭＳ Ｐゴシック" charset="0"/>
                <a:cs typeface="Arial" charset="0"/>
              </a:defRPr>
            </a:lvl1pPr>
            <a:lvl2pPr marL="742950" indent="-285750" eaLnBrk="0" hangingPunct="0">
              <a:defRPr sz="1600" b="1">
                <a:solidFill>
                  <a:schemeClr val="tx1"/>
                </a:solidFill>
                <a:latin typeface="Times New Roman" charset="0"/>
                <a:ea typeface="Arial" charset="0"/>
                <a:cs typeface="Arial" charset="0"/>
              </a:defRPr>
            </a:lvl2pPr>
            <a:lvl3pPr marL="1143000" indent="-228600" eaLnBrk="0" hangingPunct="0">
              <a:defRPr sz="1600" b="1">
                <a:solidFill>
                  <a:schemeClr val="tx1"/>
                </a:solidFill>
                <a:latin typeface="Times New Roman" charset="0"/>
                <a:ea typeface="Arial" charset="0"/>
                <a:cs typeface="Arial" charset="0"/>
              </a:defRPr>
            </a:lvl3pPr>
            <a:lvl4pPr marL="1600200" indent="-228600" eaLnBrk="0" hangingPunct="0">
              <a:defRPr sz="1600" b="1">
                <a:solidFill>
                  <a:schemeClr val="tx1"/>
                </a:solidFill>
                <a:latin typeface="Times New Roman" charset="0"/>
                <a:ea typeface="Arial" charset="0"/>
                <a:cs typeface="Arial" charset="0"/>
              </a:defRPr>
            </a:lvl4pPr>
            <a:lvl5pPr marL="2057400" indent="-228600" eaLnBrk="0" hangingPunct="0">
              <a:defRPr sz="1600" b="1">
                <a:solidFill>
                  <a:schemeClr val="tx1"/>
                </a:solidFill>
                <a:latin typeface="Times New Roman" charset="0"/>
                <a:ea typeface="Arial" charset="0"/>
                <a:cs typeface="Arial" charset="0"/>
              </a:defRPr>
            </a:lvl5pPr>
            <a:lvl6pPr marL="2514600" indent="-228600" eaLnBrk="0" fontAlgn="base" hangingPunct="0">
              <a:spcBef>
                <a:spcPct val="0"/>
              </a:spcBef>
              <a:spcAft>
                <a:spcPct val="0"/>
              </a:spcAft>
              <a:defRPr sz="1600" b="1">
                <a:solidFill>
                  <a:schemeClr val="tx1"/>
                </a:solidFill>
                <a:latin typeface="Times New Roman" charset="0"/>
                <a:ea typeface="Arial" charset="0"/>
                <a:cs typeface="Arial" charset="0"/>
              </a:defRPr>
            </a:lvl6pPr>
            <a:lvl7pPr marL="2971800" indent="-228600" eaLnBrk="0" fontAlgn="base" hangingPunct="0">
              <a:spcBef>
                <a:spcPct val="0"/>
              </a:spcBef>
              <a:spcAft>
                <a:spcPct val="0"/>
              </a:spcAft>
              <a:defRPr sz="1600" b="1">
                <a:solidFill>
                  <a:schemeClr val="tx1"/>
                </a:solidFill>
                <a:latin typeface="Times New Roman" charset="0"/>
                <a:ea typeface="Arial" charset="0"/>
                <a:cs typeface="Arial" charset="0"/>
              </a:defRPr>
            </a:lvl7pPr>
            <a:lvl8pPr marL="3429000" indent="-228600" eaLnBrk="0" fontAlgn="base" hangingPunct="0">
              <a:spcBef>
                <a:spcPct val="0"/>
              </a:spcBef>
              <a:spcAft>
                <a:spcPct val="0"/>
              </a:spcAft>
              <a:defRPr sz="1600" b="1">
                <a:solidFill>
                  <a:schemeClr val="tx1"/>
                </a:solidFill>
                <a:latin typeface="Times New Roman" charset="0"/>
                <a:ea typeface="Arial" charset="0"/>
                <a:cs typeface="Arial" charset="0"/>
              </a:defRPr>
            </a:lvl8pPr>
            <a:lvl9pPr marL="3886200" indent="-228600" eaLnBrk="0" fontAlgn="base" hangingPunct="0">
              <a:spcBef>
                <a:spcPct val="0"/>
              </a:spcBef>
              <a:spcAft>
                <a:spcPct val="0"/>
              </a:spcAft>
              <a:defRPr sz="1600" b="1">
                <a:solidFill>
                  <a:schemeClr val="tx1"/>
                </a:solidFill>
                <a:latin typeface="Times New Roman" charset="0"/>
                <a:ea typeface="Arial" charset="0"/>
                <a:cs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So why do you need </a:t>
            </a:r>
            <a:b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dirty="0">
                <a:ln>
                  <a:noFill/>
                </a:ln>
                <a:solidFill>
                  <a:srgbClr val="FFFF00"/>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everyone</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 in this church?  </a:t>
            </a:r>
            <a:b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b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You</a:t>
            </a:r>
            <a:r>
              <a:rPr kumimoji="0" lang="uk-UA" altLang="ja-JP"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a:t>
            </a:r>
            <a:r>
              <a:rPr kumimoji="0" lang="en-US" sz="4400" b="1" i="0" u="none" strike="noStrike" kern="1200" cap="none" spc="0" normalizeH="0" baseline="0" noProof="0" dirty="0">
                <a:ln>
                  <a:noFill/>
                </a:ln>
                <a:solidFill>
                  <a:srgbClr val="FFFFFF"/>
                </a:solidFill>
                <a:effectLst>
                  <a:outerShdw blurRad="50800" dist="88900" dir="2700000" algn="tl" rotWithShape="0">
                    <a:srgbClr val="000000">
                      <a:alpha val="78000"/>
                    </a:srgbClr>
                  </a:outerShdw>
                </a:effectLst>
                <a:uLnTx/>
                <a:uFillTx/>
                <a:latin typeface="Arial Rounded MT Bold" charset="0"/>
                <a:ea typeface="ＭＳ Ｐゴシック" charset="0"/>
                <a:cs typeface="ＭＳ Ｐゴシック" charset="0"/>
              </a:rPr>
              <a:t>re only one part of the body!</a:t>
            </a:r>
          </a:p>
        </p:txBody>
      </p:sp>
    </p:spTree>
    <p:extLst>
      <p:ext uri="{BB962C8B-B14F-4D97-AF65-F5344CB8AC3E}">
        <p14:creationId xmlns:p14="http://schemas.microsoft.com/office/powerpoint/2010/main" val="365640845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13</a:t>
            </a:r>
          </a:p>
        </p:txBody>
      </p:sp>
    </p:spTree>
    <p:extLst>
      <p:ext uri="{BB962C8B-B14F-4D97-AF65-F5344CB8AC3E}">
        <p14:creationId xmlns:p14="http://schemas.microsoft.com/office/powerpoint/2010/main" val="288880363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7362" name="Picture 2" descr="prayer10"/>
          <p:cNvPicPr>
            <a:picLocks noChangeAspect="1" noChangeArrowheads="1"/>
          </p:cNvPicPr>
          <p:nvPr/>
        </p:nvPicPr>
        <p:blipFill>
          <a:blip r:embed="rId3">
            <a:lum bright="-44000"/>
            <a:extLst>
              <a:ext uri="{28A0092B-C50C-407E-A947-70E740481C1C}">
                <a14:useLocalDpi xmlns:a14="http://schemas.microsoft.com/office/drawing/2010/main"/>
              </a:ext>
            </a:extLst>
          </a:blip>
          <a:srcRect/>
          <a:stretch>
            <a:fillRect/>
          </a:stretch>
        </p:blipFill>
        <p:spPr bwMode="auto">
          <a:xfrm>
            <a:off x="0" y="0"/>
            <a:ext cx="4803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27373" name="Picture 13" descr="heart-2"/>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06775" y="5"/>
            <a:ext cx="2330450" cy="2733675"/>
          </a:xfrm>
          <a:prstGeom prst="rect">
            <a:avLst/>
          </a:prstGeom>
          <a:noFill/>
          <a:extLst>
            <a:ext uri="{909E8E84-426E-40dd-AFC4-6F175D3DCCD1}">
              <a14:hiddenFill xmlns:a14="http://schemas.microsoft.com/office/drawing/2010/main" xmlns="">
                <a:solidFill>
                  <a:srgbClr val="FFFFFF"/>
                </a:solidFill>
              </a14:hiddenFill>
            </a:ext>
          </a:extLst>
        </p:spPr>
      </p:pic>
      <p:sp>
        <p:nvSpPr>
          <p:cNvPr id="527366" name="Text Box 6"/>
          <p:cNvSpPr txBox="1">
            <a:spLocks noChangeArrowheads="1"/>
          </p:cNvSpPr>
          <p:nvPr/>
        </p:nvSpPr>
        <p:spPr bwMode="auto">
          <a:xfrm>
            <a:off x="1104901" y="1965327"/>
            <a:ext cx="6934200" cy="37928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lIns="91416" tIns="45709" rIns="91416" bIns="45709">
            <a:spAutoFit/>
          </a:bodyPr>
          <a:lstStyle>
            <a:lvl1pPr>
              <a:defRPr sz="2400">
                <a:solidFill>
                  <a:schemeClr val="tx1"/>
                </a:solidFill>
                <a:latin typeface="Arial" charset="0"/>
                <a:ea typeface="ＭＳ Ｐゴシック" charset="0"/>
                <a:cs typeface="ＭＳ Ｐゴシック" charset="0"/>
              </a:defRPr>
            </a:lvl1pPr>
            <a:lvl2pPr marL="577850">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Why must we use our gifts with love?  Because…</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a:t>
            </a:r>
            <a:b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b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love is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superior</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to gifts, love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benefits</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others, and love </a:t>
            </a:r>
            <a:r>
              <a:rPr kumimoji="0" lang="en-US" sz="4000" b="1" i="0" u="none" strike="noStrike" kern="1200" cap="none" spc="0" normalizeH="0" baseline="0" noProof="0" dirty="0">
                <a:ln>
                  <a:noFill/>
                </a:ln>
                <a:solidFill>
                  <a:srgbClr val="FFFF00"/>
                </a:solidFill>
                <a:effectLst>
                  <a:glow rad="165100">
                    <a:srgbClr val="000000">
                      <a:satMod val="175000"/>
                    </a:srgbClr>
                  </a:glow>
                </a:effectLst>
                <a:uLnTx/>
                <a:uFillTx/>
                <a:latin typeface="Arial" charset="0"/>
                <a:ea typeface="ＭＳ Ｐゴシック" charset="0"/>
                <a:cs typeface="Arial" charset="0"/>
              </a:rPr>
              <a:t>outlasts</a:t>
            </a:r>
            <a:r>
              <a:rPr kumimoji="0" lang="en-US" sz="4000" b="1" i="0" u="none" strike="noStrike" kern="1200" cap="none" spc="0" normalizeH="0" baseline="0" noProof="0" dirty="0">
                <a:ln>
                  <a:noFill/>
                </a:ln>
                <a:solidFill>
                  <a:srgbClr val="FFFFFF"/>
                </a:solidFill>
                <a:effectLst>
                  <a:glow rad="165100">
                    <a:srgbClr val="000000">
                      <a:satMod val="175000"/>
                    </a:srgbClr>
                  </a:glow>
                </a:effectLst>
                <a:uLnTx/>
                <a:uFillTx/>
                <a:latin typeface="Arial" charset="0"/>
                <a:ea typeface="ＭＳ Ｐゴシック" charset="0"/>
                <a:cs typeface="Arial" charset="0"/>
              </a:rPr>
              <a:t> gifts </a:t>
            </a:r>
          </a:p>
        </p:txBody>
      </p:sp>
      <p:sp>
        <p:nvSpPr>
          <p:cNvPr id="527363" name="Rectangle 3"/>
          <p:cNvSpPr>
            <a:spLocks noGrp="1" noChangeArrowheads="1"/>
          </p:cNvSpPr>
          <p:nvPr>
            <p:ph type="ctrTitle"/>
          </p:nvPr>
        </p:nvSpPr>
        <p:spPr>
          <a:xfrm>
            <a:off x="152401" y="762000"/>
            <a:ext cx="8839200" cy="685800"/>
          </a:xfrm>
          <a:effectLst>
            <a:outerShdw blurRad="63500" dist="35921" dir="2700000" algn="ctr" rotWithShape="0">
              <a:schemeClr val="tx1">
                <a:alpha val="74998"/>
              </a:schemeClr>
            </a:outerShdw>
          </a:effectLst>
        </p:spPr>
        <p:txBody>
          <a:bodyPr/>
          <a:lstStyle/>
          <a:p>
            <a:r>
              <a:rPr lang="en-US" sz="4800" dirty="0"/>
              <a:t>Main Idea of 1 Cor. 13</a:t>
            </a:r>
          </a:p>
        </p:txBody>
      </p:sp>
    </p:spTree>
    <p:extLst>
      <p:ext uri="{BB962C8B-B14F-4D97-AF65-F5344CB8AC3E}">
        <p14:creationId xmlns:p14="http://schemas.microsoft.com/office/powerpoint/2010/main" val="265726851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27366">
                                            <p:txEl>
                                              <p:pRg st="0" end="0"/>
                                            </p:txEl>
                                          </p:spTgt>
                                        </p:tgtEl>
                                        <p:attrNameLst>
                                          <p:attrName>style.visibility</p:attrName>
                                        </p:attrNameLst>
                                      </p:cBhvr>
                                      <p:to>
                                        <p:strVal val="visible"/>
                                      </p:to>
                                    </p:set>
                                    <p:animEffect transition="in" filter="dissolve">
                                      <p:cBhvr>
                                        <p:cTn id="7" dur="500"/>
                                        <p:tgtEl>
                                          <p:spTgt spid="527366">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27366">
                                            <p:txEl>
                                              <p:pRg st="1" end="1"/>
                                            </p:txEl>
                                          </p:spTgt>
                                        </p:tgtEl>
                                        <p:attrNameLst>
                                          <p:attrName>style.visibility</p:attrName>
                                        </p:attrNameLst>
                                      </p:cBhvr>
                                      <p:to>
                                        <p:strVal val="visible"/>
                                      </p:to>
                                    </p:set>
                                    <p:animEffect transition="in" filter="dissolve">
                                      <p:cBhvr>
                                        <p:cTn id="12" dur="500"/>
                                        <p:tgtEl>
                                          <p:spTgt spid="52736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6" grpId="0" build="p" autoUpdateAnimBg="0"/>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14</a:t>
            </a:r>
          </a:p>
        </p:txBody>
      </p:sp>
    </p:spTree>
    <p:extLst>
      <p:ext uri="{BB962C8B-B14F-4D97-AF65-F5344CB8AC3E}">
        <p14:creationId xmlns:p14="http://schemas.microsoft.com/office/powerpoint/2010/main" val="216627011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4977" name="Group 1026"/>
          <p:cNvGrpSpPr>
            <a:grpSpLocks/>
          </p:cNvGrpSpPr>
          <p:nvPr/>
        </p:nvGrpSpPr>
        <p:grpSpPr bwMode="auto">
          <a:xfrm>
            <a:off x="0" y="0"/>
            <a:ext cx="4114800" cy="3886200"/>
            <a:chOff x="96" y="192"/>
            <a:chExt cx="2844" cy="2880"/>
          </a:xfrm>
        </p:grpSpPr>
        <p:pic>
          <p:nvPicPr>
            <p:cNvPr id="254982" name="Picture 1027"/>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4983" name="Rectangle 1028"/>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4400" b="0" i="0" u="none" strike="noStrike" kern="1200" cap="none" spc="0" normalizeH="0" baseline="0" noProof="0">
                <a:ln>
                  <a:noFill/>
                </a:ln>
                <a:solidFill>
                  <a:srgbClr val="000000"/>
                </a:solidFill>
                <a:effectLst/>
                <a:uLnTx/>
                <a:uFillTx/>
                <a:latin typeface="Times New Roman" charset="0"/>
                <a:ea typeface="Osaka" charset="0"/>
                <a:cs typeface="Osaka" charset="0"/>
              </a:endParaRPr>
            </a:p>
          </p:txBody>
        </p:sp>
      </p:grpSp>
      <p:sp>
        <p:nvSpPr>
          <p:cNvPr id="254978" name="Rectangle 1029"/>
          <p:cNvSpPr>
            <a:spLocks noGrp="1" noChangeArrowheads="1"/>
          </p:cNvSpPr>
          <p:nvPr>
            <p:ph type="ctrTitle"/>
          </p:nvPr>
        </p:nvSpPr>
        <p:spPr>
          <a:xfrm>
            <a:off x="3048000" y="485551"/>
            <a:ext cx="5943600" cy="1158875"/>
          </a:xfrm>
        </p:spPr>
        <p:txBody>
          <a:bodyPr/>
          <a:lstStyle/>
          <a:p>
            <a:pPr eaLnBrk="1" hangingPunct="1"/>
            <a:r>
              <a:rPr lang="en-US" sz="3500" b="1" dirty="0">
                <a:latin typeface="Comic Sans MS" charset="0"/>
                <a:ea typeface="ＭＳ Ｐゴシック" charset="0"/>
              </a:rPr>
              <a:t>Tests of a True Prophet (Deut. 18:20, 22)</a:t>
            </a:r>
            <a:endParaRPr lang="en-US" sz="3500" dirty="0">
              <a:latin typeface="Comic Sans MS" charset="0"/>
              <a:ea typeface="ＭＳ Ｐゴシック" charset="0"/>
            </a:endParaRPr>
          </a:p>
        </p:txBody>
      </p:sp>
      <p:sp>
        <p:nvSpPr>
          <p:cNvPr id="202758" name="Text Box 1030"/>
          <p:cNvSpPr txBox="1">
            <a:spLocks noChangeArrowheads="1"/>
          </p:cNvSpPr>
          <p:nvPr/>
        </p:nvSpPr>
        <p:spPr bwMode="auto">
          <a:xfrm>
            <a:off x="3657600" y="1951038"/>
            <a:ext cx="5257800" cy="1190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517525" indent="-517525">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Predictions 100% true</a:t>
            </a:r>
          </a:p>
          <a:p>
            <a:pPr marL="517525" marR="0" lvl="0" indent="-517525" algn="l" defTabSz="914400" rtl="0" eaLnBrk="1" fontAlgn="base" latinLnBrk="0" hangingPunct="1">
              <a:lnSpc>
                <a:spcPct val="100000"/>
              </a:lnSpc>
              <a:spcBef>
                <a:spcPct val="0"/>
              </a:spcBef>
              <a:spcAft>
                <a:spcPct val="0"/>
              </a:spcAft>
              <a:buClrTx/>
              <a:buSzTx/>
              <a:buFont typeface="Arial" charset="0"/>
              <a:buAutoNum type="arabicPeriod"/>
              <a:tabLst/>
              <a:defRPr/>
            </a:pPr>
            <a:r>
              <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rPr>
              <a:t>Worships the L</a:t>
            </a:r>
            <a:r>
              <a:rPr kumimoji="0" lang="en-US" sz="3200" b="0" i="0" u="none" strike="noStrike" kern="1200" cap="none" spc="0" normalizeH="0" baseline="0" noProof="0">
                <a:ln>
                  <a:noFill/>
                </a:ln>
                <a:solidFill>
                  <a:srgbClr val="660066"/>
                </a:solidFill>
                <a:effectLst/>
                <a:uLnTx/>
                <a:uFillTx/>
                <a:latin typeface="Arial" charset="0"/>
                <a:ea typeface="Osaka" charset="0"/>
                <a:cs typeface="Osaka" charset="0"/>
              </a:rPr>
              <a:t>ORD</a:t>
            </a:r>
            <a:endParaRPr kumimoji="0" lang="en-US" sz="3600" b="0" i="0" u="none" strike="noStrike" kern="1200" cap="none" spc="0" normalizeH="0" baseline="0" noProof="0">
              <a:ln>
                <a:noFill/>
              </a:ln>
              <a:solidFill>
                <a:srgbClr val="660066"/>
              </a:solidFill>
              <a:effectLst/>
              <a:uLnTx/>
              <a:uFillTx/>
              <a:latin typeface="Arial" charset="0"/>
              <a:ea typeface="Osaka" charset="0"/>
              <a:cs typeface="Osaka" charset="0"/>
            </a:endParaRPr>
          </a:p>
        </p:txBody>
      </p:sp>
      <p:sp>
        <p:nvSpPr>
          <p:cNvPr id="254980" name="Text Box 1031"/>
          <p:cNvSpPr txBox="1">
            <a:spLocks noChangeArrowheads="1"/>
          </p:cNvSpPr>
          <p:nvPr/>
        </p:nvSpPr>
        <p:spPr bwMode="auto">
          <a:xfrm>
            <a:off x="76200" y="4120545"/>
            <a:ext cx="8991600" cy="24263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90000"/>
              </a:lnSpc>
              <a:spcBef>
                <a:spcPct val="0"/>
              </a:spcBef>
              <a:spcAft>
                <a:spcPct val="0"/>
              </a:spcAft>
              <a:buClrTx/>
              <a:buSzTx/>
              <a:buFontTx/>
              <a:buNone/>
              <a:tabLst/>
              <a:defRPr/>
            </a:pP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But any prophet who falsely claims to speak in my name or who speaks in the name of another god must die…If the prophet speaks in the Lord</a:t>
            </a:r>
            <a:r>
              <a:rPr kumimoji="0" lang="uk-UA"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r>
              <a:rPr kumimoji="0" lang="en-US"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s name but his prediction does not happen or come true, you will know that the Lord did not give that message. That prophet has spoken without my authority and need not be feared.</a:t>
            </a:r>
            <a:r>
              <a:rPr kumimoji="0" lang="ru-RU" sz="2800" b="1" i="0" u="none" strike="noStrike" kern="1200" cap="none" spc="0" normalizeH="0" baseline="0" noProof="0" dirty="0">
                <a:ln>
                  <a:noFill/>
                </a:ln>
                <a:solidFill>
                  <a:srgbClr val="000000"/>
                </a:solidFill>
                <a:effectLst/>
                <a:uLnTx/>
                <a:uFillTx/>
                <a:latin typeface="Arial Narrow Bold" charset="0"/>
                <a:ea typeface="Osaka" charset="0"/>
                <a:cs typeface="Osaka" charset="0"/>
              </a:rPr>
              <a:t>"</a:t>
            </a:r>
            <a:endParaRPr kumimoji="0" lang="en-US" sz="3600" b="1" i="0" u="none" strike="noStrike" kern="1200" cap="none" spc="0" normalizeH="0" baseline="0" noProof="0" dirty="0">
              <a:ln>
                <a:noFill/>
              </a:ln>
              <a:solidFill>
                <a:srgbClr val="000000"/>
              </a:solidFill>
              <a:effectLst/>
              <a:uLnTx/>
              <a:uFillTx/>
              <a:latin typeface="Arial Narrow Bold" charset="0"/>
              <a:ea typeface="Osaka" charset="0"/>
              <a:cs typeface="Osaka" charset="0"/>
            </a:endParaRPr>
          </a:p>
        </p:txBody>
      </p:sp>
    </p:spTree>
    <p:extLst>
      <p:ext uri="{BB962C8B-B14F-4D97-AF65-F5344CB8AC3E}">
        <p14:creationId xmlns:p14="http://schemas.microsoft.com/office/powerpoint/2010/main" val="388204635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02758">
                                            <p:txEl>
                                              <p:pRg st="0" end="0"/>
                                            </p:txEl>
                                          </p:spTgt>
                                        </p:tgtEl>
                                        <p:attrNameLst>
                                          <p:attrName>style.visibility</p:attrName>
                                        </p:attrNameLst>
                                      </p:cBhvr>
                                      <p:to>
                                        <p:strVal val="visible"/>
                                      </p:to>
                                    </p:set>
                                    <p:anim calcmode="lin" valueType="num">
                                      <p:cBhvr>
                                        <p:cTn id="7" dur="1000" fill="hold"/>
                                        <p:tgtEl>
                                          <p:spTgt spid="202758">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202758">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202758">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202758">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31" presetClass="entr" presetSubtype="0" fill="hold" grpId="0" nodeType="clickEffect">
                                  <p:stCondLst>
                                    <p:cond delay="0"/>
                                  </p:stCondLst>
                                  <p:iterate type="lt">
                                    <p:tmPct val="5000"/>
                                  </p:iterate>
                                  <p:childTnLst>
                                    <p:set>
                                      <p:cBhvr>
                                        <p:cTn id="14" dur="1" fill="hold">
                                          <p:stCondLst>
                                            <p:cond delay="0"/>
                                          </p:stCondLst>
                                        </p:cTn>
                                        <p:tgtEl>
                                          <p:spTgt spid="202758">
                                            <p:txEl>
                                              <p:pRg st="1" end="1"/>
                                            </p:txEl>
                                          </p:spTgt>
                                        </p:tgtEl>
                                        <p:attrNameLst>
                                          <p:attrName>style.visibility</p:attrName>
                                        </p:attrNameLst>
                                      </p:cBhvr>
                                      <p:to>
                                        <p:strVal val="visible"/>
                                      </p:to>
                                    </p:set>
                                    <p:anim calcmode="lin" valueType="num">
                                      <p:cBhvr>
                                        <p:cTn id="15" dur="1000" fill="hold"/>
                                        <p:tgtEl>
                                          <p:spTgt spid="202758">
                                            <p:txEl>
                                              <p:pRg st="1" end="1"/>
                                            </p:txEl>
                                          </p:spTgt>
                                        </p:tgtEl>
                                        <p:attrNameLst>
                                          <p:attrName>ppt_w</p:attrName>
                                        </p:attrNameLst>
                                      </p:cBhvr>
                                      <p:tavLst>
                                        <p:tav tm="0">
                                          <p:val>
                                            <p:fltVal val="0"/>
                                          </p:val>
                                        </p:tav>
                                        <p:tav tm="100000">
                                          <p:val>
                                            <p:strVal val="#ppt_w"/>
                                          </p:val>
                                        </p:tav>
                                      </p:tavLst>
                                    </p:anim>
                                    <p:anim calcmode="lin" valueType="num">
                                      <p:cBhvr>
                                        <p:cTn id="16" dur="1000" fill="hold"/>
                                        <p:tgtEl>
                                          <p:spTgt spid="202758">
                                            <p:txEl>
                                              <p:pRg st="1" end="1"/>
                                            </p:txEl>
                                          </p:spTgt>
                                        </p:tgtEl>
                                        <p:attrNameLst>
                                          <p:attrName>ppt_h</p:attrName>
                                        </p:attrNameLst>
                                      </p:cBhvr>
                                      <p:tavLst>
                                        <p:tav tm="0">
                                          <p:val>
                                            <p:fltVal val="0"/>
                                          </p:val>
                                        </p:tav>
                                        <p:tav tm="100000">
                                          <p:val>
                                            <p:strVal val="#ppt_h"/>
                                          </p:val>
                                        </p:tav>
                                      </p:tavLst>
                                    </p:anim>
                                    <p:anim calcmode="lin" valueType="num">
                                      <p:cBhvr>
                                        <p:cTn id="17" dur="1000" fill="hold"/>
                                        <p:tgtEl>
                                          <p:spTgt spid="202758">
                                            <p:txEl>
                                              <p:pRg st="1" end="1"/>
                                            </p:txEl>
                                          </p:spTgt>
                                        </p:tgtEl>
                                        <p:attrNameLst>
                                          <p:attrName>style.rotation</p:attrName>
                                        </p:attrNameLst>
                                      </p:cBhvr>
                                      <p:tavLst>
                                        <p:tav tm="0">
                                          <p:val>
                                            <p:fltVal val="90"/>
                                          </p:val>
                                        </p:tav>
                                        <p:tav tm="100000">
                                          <p:val>
                                            <p:fltVal val="0"/>
                                          </p:val>
                                        </p:tav>
                                      </p:tavLst>
                                    </p:anim>
                                    <p:animEffect transition="in" filter="fade">
                                      <p:cBhvr>
                                        <p:cTn id="18" dur="1000"/>
                                        <p:tgtEl>
                                          <p:spTgt spid="20275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8" grpId="0" build="allAtOnce"/>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3" name="Picture 1026" descr="glowhand">
            <a:hlinkClick r:id="rId3" action="ppaction://hlinkpres?slideindex=22&amp;slidetitle=Open Hands"/>
          </p:cNvP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0003" name="Rectangle 1027"/>
          <p:cNvSpPr>
            <a:spLocks noGrp="1" noChangeArrowheads="1"/>
          </p:cNvSpPr>
          <p:nvPr>
            <p:ph type="title" idx="4294967295"/>
          </p:nvPr>
        </p:nvSpPr>
        <p:spPr>
          <a:xfrm>
            <a:off x="533400" y="152400"/>
            <a:ext cx="7772400" cy="1371600"/>
          </a:xfrm>
          <a:solidFill>
            <a:schemeClr val="bg1"/>
          </a:solidFill>
          <a:effectLst>
            <a:outerShdw blurRad="63500" dist="35921" dir="2700000" algn="ctr" rotWithShape="0">
              <a:schemeClr val="bg1">
                <a:alpha val="74998"/>
              </a:schemeClr>
            </a:outerShdw>
          </a:effectLst>
        </p:spPr>
        <p:txBody>
          <a:bodyPr/>
          <a:lstStyle/>
          <a:p>
            <a:pPr eaLnBrk="1" hangingPunct="1">
              <a:defRPr/>
            </a:pPr>
            <a:r>
              <a:rPr lang="en-US" b="1" dirty="0">
                <a:latin typeface="Arial" charset="0"/>
                <a:ea typeface="ＭＳ Ｐゴシック" charset="0"/>
                <a:cs typeface="ＭＳ Ｐゴシック" charset="0"/>
              </a:rPr>
              <a:t>Why can</a:t>
            </a:r>
            <a:r>
              <a:rPr lang="uk-UA" b="1" dirty="0">
                <a:latin typeface="Arial" charset="0"/>
                <a:ea typeface="ＭＳ Ｐゴシック" charset="0"/>
                <a:cs typeface="ＭＳ Ｐゴシック" charset="0"/>
              </a:rPr>
              <a:t>'</a:t>
            </a:r>
            <a:r>
              <a:rPr lang="en-US" b="1" dirty="0">
                <a:latin typeface="Arial" charset="0"/>
                <a:ea typeface="ＭＳ Ｐゴシック" charset="0"/>
                <a:cs typeface="ＭＳ Ｐゴシック" charset="0"/>
              </a:rPr>
              <a:t>t tongues be a special prayer language?</a:t>
            </a:r>
            <a:endParaRPr lang="en-US" dirty="0">
              <a:latin typeface="Arial" charset="0"/>
              <a:ea typeface="ＭＳ Ｐゴシック" charset="0"/>
              <a:cs typeface="ＭＳ Ｐゴシック" charset="0"/>
            </a:endParaRPr>
          </a:p>
        </p:txBody>
      </p:sp>
      <p:sp>
        <p:nvSpPr>
          <p:cNvPr id="315395" name="Text Box 1029"/>
          <p:cNvSpPr txBox="1">
            <a:spLocks noChangeArrowheads="1"/>
          </p:cNvSpPr>
          <p:nvPr/>
        </p:nvSpPr>
        <p:spPr bwMode="auto">
          <a:xfrm>
            <a:off x="8547100" y="76200"/>
            <a:ext cx="523875"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Arial" charset="0"/>
                <a:ea typeface="Osaka" charset="0"/>
                <a:cs typeface="Osaka" charset="0"/>
              </a:rPr>
              <a:t>31</a:t>
            </a:r>
            <a:endParaRPr kumimoji="0" lang="en-US" sz="2400" b="0" i="0" u="none" strike="noStrike" kern="1200" cap="none" spc="0" normalizeH="0" baseline="0" noProof="0">
              <a:ln>
                <a:noFill/>
              </a:ln>
              <a:solidFill>
                <a:srgbClr val="FFFFFF"/>
              </a:solidFill>
              <a:effectLst/>
              <a:uLnTx/>
              <a:uFillTx/>
              <a:latin typeface="Arial" charset="0"/>
              <a:ea typeface="Osaka" charset="0"/>
              <a:cs typeface="Osaka" charset="0"/>
            </a:endParaRPr>
          </a:p>
        </p:txBody>
      </p:sp>
      <p:sp>
        <p:nvSpPr>
          <p:cNvPr id="640004" name="Rectangle 1028"/>
          <p:cNvSpPr>
            <a:spLocks noChangeArrowheads="1"/>
          </p:cNvSpPr>
          <p:nvPr/>
        </p:nvSpPr>
        <p:spPr bwMode="auto">
          <a:xfrm>
            <a:off x="2057400" y="2133600"/>
            <a:ext cx="7086600" cy="3505200"/>
          </a:xfrm>
          <a:prstGeom prst="rect">
            <a:avLst/>
          </a:prstGeom>
          <a:noFill/>
          <a:ln w="9525">
            <a:noFill/>
            <a:miter lim="800000"/>
            <a:headEnd/>
            <a:tailEnd/>
          </a:ln>
          <a:effectLst/>
        </p:spPr>
        <p:txBody>
          <a:bodyPr/>
          <a:lstStyle/>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Edifies others (14:26)</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For unbelievers (14:22)</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Not understood (14:14-15)</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Limited to some (12:30)</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Interpretation required (14:26-28)</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Keep quiet in the church (14:28)</a:t>
            </a:r>
          </a:p>
          <a:p>
            <a:pPr marL="455613" marR="0" lvl="0" indent="-455613" algn="l" defTabSz="914400" rtl="0" eaLnBrk="1" fontAlgn="base" latinLnBrk="0" hangingPunct="1">
              <a:lnSpc>
                <a:spcPct val="90000"/>
              </a:lnSpc>
              <a:spcBef>
                <a:spcPct val="20000"/>
              </a:spcBef>
              <a:spcAft>
                <a:spcPct val="0"/>
              </a:spcAft>
              <a:buClrTx/>
              <a:buSzTx/>
              <a:buFont typeface="Arial" pitchFamily="-105" charset="0"/>
              <a:buAutoNum type="alphaLcParenR"/>
              <a:tabLst/>
              <a:defRPr/>
            </a:pPr>
            <a:r>
              <a:rPr kumimoji="0" lang="en-US" sz="2800" b="1" i="0" u="none" strike="noStrike" kern="1200" cap="none" spc="0" normalizeH="0" baseline="0" noProof="0" dirty="0">
                <a:ln>
                  <a:noFill/>
                </a:ln>
                <a:solidFill>
                  <a:srgbClr val="000000"/>
                </a:solidFill>
                <a:effectLst/>
                <a:uLnTx/>
                <a:uFillTx/>
                <a:latin typeface="Arial" pitchFamily="-105" charset="0"/>
                <a:ea typeface="Osaka" charset="0"/>
                <a:cs typeface="Osaka" charset="0"/>
              </a:rPr>
              <a:t>Outside church as a sign (14:20)</a:t>
            </a:r>
          </a:p>
        </p:txBody>
      </p:sp>
    </p:spTree>
    <p:extLst>
      <p:ext uri="{BB962C8B-B14F-4D97-AF65-F5344CB8AC3E}">
        <p14:creationId xmlns:p14="http://schemas.microsoft.com/office/powerpoint/2010/main" val="34193776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640004">
                                            <p:txEl>
                                              <p:pRg st="0" end="0"/>
                                            </p:txEl>
                                          </p:spTgt>
                                        </p:tgtEl>
                                        <p:attrNameLst>
                                          <p:attrName>style.visibility</p:attrName>
                                        </p:attrNameLst>
                                      </p:cBhvr>
                                      <p:to>
                                        <p:strVal val="visible"/>
                                      </p:to>
                                    </p:set>
                                    <p:animEffect transition="in" filter="dissolve">
                                      <p:cBhvr>
                                        <p:cTn id="7" dur="500"/>
                                        <p:tgtEl>
                                          <p:spTgt spid="64000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40004">
                                            <p:txEl>
                                              <p:pRg st="1" end="1"/>
                                            </p:txEl>
                                          </p:spTgt>
                                        </p:tgtEl>
                                        <p:attrNameLst>
                                          <p:attrName>style.visibility</p:attrName>
                                        </p:attrNameLst>
                                      </p:cBhvr>
                                      <p:to>
                                        <p:strVal val="visible"/>
                                      </p:to>
                                    </p:set>
                                    <p:animEffect transition="in" filter="dissolve">
                                      <p:cBhvr>
                                        <p:cTn id="12" dur="500"/>
                                        <p:tgtEl>
                                          <p:spTgt spid="64000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40004">
                                            <p:txEl>
                                              <p:pRg st="2" end="2"/>
                                            </p:txEl>
                                          </p:spTgt>
                                        </p:tgtEl>
                                        <p:attrNameLst>
                                          <p:attrName>style.visibility</p:attrName>
                                        </p:attrNameLst>
                                      </p:cBhvr>
                                      <p:to>
                                        <p:strVal val="visible"/>
                                      </p:to>
                                    </p:set>
                                    <p:animEffect transition="in" filter="dissolve">
                                      <p:cBhvr>
                                        <p:cTn id="17" dur="500"/>
                                        <p:tgtEl>
                                          <p:spTgt spid="640004">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40004">
                                            <p:txEl>
                                              <p:pRg st="3" end="3"/>
                                            </p:txEl>
                                          </p:spTgt>
                                        </p:tgtEl>
                                        <p:attrNameLst>
                                          <p:attrName>style.visibility</p:attrName>
                                        </p:attrNameLst>
                                      </p:cBhvr>
                                      <p:to>
                                        <p:strVal val="visible"/>
                                      </p:to>
                                    </p:set>
                                    <p:animEffect transition="in" filter="dissolve">
                                      <p:cBhvr>
                                        <p:cTn id="22" dur="500"/>
                                        <p:tgtEl>
                                          <p:spTgt spid="640004">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40004">
                                            <p:txEl>
                                              <p:pRg st="4" end="4"/>
                                            </p:txEl>
                                          </p:spTgt>
                                        </p:tgtEl>
                                        <p:attrNameLst>
                                          <p:attrName>style.visibility</p:attrName>
                                        </p:attrNameLst>
                                      </p:cBhvr>
                                      <p:to>
                                        <p:strVal val="visible"/>
                                      </p:to>
                                    </p:set>
                                    <p:animEffect transition="in" filter="dissolve">
                                      <p:cBhvr>
                                        <p:cTn id="27" dur="500"/>
                                        <p:tgtEl>
                                          <p:spTgt spid="640004">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640004">
                                            <p:txEl>
                                              <p:pRg st="5" end="5"/>
                                            </p:txEl>
                                          </p:spTgt>
                                        </p:tgtEl>
                                        <p:attrNameLst>
                                          <p:attrName>style.visibility</p:attrName>
                                        </p:attrNameLst>
                                      </p:cBhvr>
                                      <p:to>
                                        <p:strVal val="visible"/>
                                      </p:to>
                                    </p:set>
                                    <p:animEffect transition="in" filter="dissolve">
                                      <p:cBhvr>
                                        <p:cTn id="32" dur="500"/>
                                        <p:tgtEl>
                                          <p:spTgt spid="640004">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9" presetClass="entr" presetSubtype="0" fill="hold" grpId="0" nodeType="clickEffect">
                                  <p:stCondLst>
                                    <p:cond delay="0"/>
                                  </p:stCondLst>
                                  <p:childTnLst>
                                    <p:set>
                                      <p:cBhvr>
                                        <p:cTn id="36" dur="1" fill="hold">
                                          <p:stCondLst>
                                            <p:cond delay="0"/>
                                          </p:stCondLst>
                                        </p:cTn>
                                        <p:tgtEl>
                                          <p:spTgt spid="640004">
                                            <p:txEl>
                                              <p:pRg st="6" end="6"/>
                                            </p:txEl>
                                          </p:spTgt>
                                        </p:tgtEl>
                                        <p:attrNameLst>
                                          <p:attrName>style.visibility</p:attrName>
                                        </p:attrNameLst>
                                      </p:cBhvr>
                                      <p:to>
                                        <p:strVal val="visible"/>
                                      </p:to>
                                    </p:set>
                                    <p:animEffect transition="in" filter="dissolve">
                                      <p:cBhvr>
                                        <p:cTn id="37" dur="500"/>
                                        <p:tgtEl>
                                          <p:spTgt spid="64000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0004" grpId="0" build="p"/>
    </p:bld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314"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lIns="91416" tIns="45709" rIns="91416" bIns="45709"/>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sz="24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97315" name="Title 2"/>
          <p:cNvSpPr>
            <a:spLocks noGrp="1"/>
          </p:cNvSpPr>
          <p:nvPr>
            <p:ph type="title" idx="4294967295"/>
          </p:nvPr>
        </p:nvSpPr>
        <p:spPr>
          <a:xfrm>
            <a:off x="0" y="2438400"/>
            <a:ext cx="9144000" cy="1143000"/>
          </a:xfrm>
        </p:spPr>
        <p:txBody>
          <a:bodyPr/>
          <a:lstStyle/>
          <a:p>
            <a:pPr algn="ctr"/>
            <a:r>
              <a:rPr lang="en-US" sz="8800" b="1" dirty="0">
                <a:solidFill>
                  <a:schemeClr val="bg1"/>
                </a:solidFill>
                <a:latin typeface="Arial" charset="0"/>
                <a:ea typeface="ＭＳ Ｐゴシック" charset="0"/>
                <a:cs typeface="Arial" charset="0"/>
              </a:rPr>
              <a:t>1 Corinthians 15</a:t>
            </a:r>
          </a:p>
        </p:txBody>
      </p:sp>
    </p:spTree>
    <p:extLst>
      <p:ext uri="{BB962C8B-B14F-4D97-AF65-F5344CB8AC3E}">
        <p14:creationId xmlns:p14="http://schemas.microsoft.com/office/powerpoint/2010/main" val="1596046180"/>
      </p:ext>
    </p:extLst>
  </p:cSld>
  <p:clrMapOvr>
    <a:masterClrMapping/>
  </p:clrMapOvr>
</p:sld>
</file>

<file path=ppt/theme/_rels/theme17.xml.rels><?xml version="1.0" encoding="UTF-8" standalone="yes"?>
<Relationships xmlns="http://schemas.openxmlformats.org/package/2006/relationships"><Relationship Id="rId1" Type="http://schemas.openxmlformats.org/officeDocument/2006/relationships/image" Target="../media/image9.jpeg"/></Relationships>
</file>

<file path=ppt/theme/theme1.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Axis">
  <a:themeElements>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fontScheme name="1_Axis">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Axis 1">
        <a:dk1>
          <a:srgbClr val="080808"/>
        </a:dk1>
        <a:lt1>
          <a:srgbClr val="F8F8F8"/>
        </a:lt1>
        <a:dk2>
          <a:srgbClr val="330000"/>
        </a:dk2>
        <a:lt2>
          <a:srgbClr val="FFFFFF"/>
        </a:lt2>
        <a:accent1>
          <a:srgbClr val="FF9900"/>
        </a:accent1>
        <a:accent2>
          <a:srgbClr val="CC3300"/>
        </a:accent2>
        <a:accent3>
          <a:srgbClr val="ADAAAA"/>
        </a:accent3>
        <a:accent4>
          <a:srgbClr val="D4D4D4"/>
        </a:accent4>
        <a:accent5>
          <a:srgbClr val="FFCAAA"/>
        </a:accent5>
        <a:accent6>
          <a:srgbClr val="B92D00"/>
        </a:accent6>
        <a:hlink>
          <a:srgbClr val="CC6600"/>
        </a:hlink>
        <a:folHlink>
          <a:srgbClr val="B2B282"/>
        </a:folHlink>
      </a:clrScheme>
      <a:clrMap bg1="dk2" tx1="lt1" bg2="dk1" tx2="lt2" accent1="accent1" accent2="accent2" accent3="accent3" accent4="accent4" accent5="accent5" accent6="accent6" hlink="hlink" folHlink="folHlink"/>
    </a:extraClrScheme>
    <a:extraClrScheme>
      <a:clrScheme name="1_Axis 2">
        <a:dk1>
          <a:srgbClr val="333333"/>
        </a:dk1>
        <a:lt1>
          <a:srgbClr val="F8F8F8"/>
        </a:lt1>
        <a:dk2>
          <a:srgbClr val="800000"/>
        </a:dk2>
        <a:lt2>
          <a:srgbClr val="FFFFFF"/>
        </a:lt2>
        <a:accent1>
          <a:srgbClr val="CC9900"/>
        </a:accent1>
        <a:accent2>
          <a:srgbClr val="666666"/>
        </a:accent2>
        <a:accent3>
          <a:srgbClr val="C0AAAA"/>
        </a:accent3>
        <a:accent4>
          <a:srgbClr val="D4D4D4"/>
        </a:accent4>
        <a:accent5>
          <a:srgbClr val="E2CAAA"/>
        </a:accent5>
        <a:accent6>
          <a:srgbClr val="5C5C5C"/>
        </a:accent6>
        <a:hlink>
          <a:srgbClr val="CC6600"/>
        </a:hlink>
        <a:folHlink>
          <a:srgbClr val="95A587"/>
        </a:folHlink>
      </a:clrScheme>
      <a:clrMap bg1="dk2" tx1="lt1" bg2="dk1" tx2="lt2" accent1="accent1" accent2="accent2" accent3="accent3" accent4="accent4" accent5="accent5" accent6="accent6" hlink="hlink" folHlink="folHlink"/>
    </a:extraClrScheme>
    <a:extraClrScheme>
      <a:clrScheme name="1_Axis 3">
        <a:dk1>
          <a:srgbClr val="5F5F5F"/>
        </a:dk1>
        <a:lt1>
          <a:srgbClr val="A4BEE0"/>
        </a:lt1>
        <a:dk2>
          <a:srgbClr val="013253"/>
        </a:dk2>
        <a:lt2>
          <a:srgbClr val="FFFFFF"/>
        </a:lt2>
        <a:accent1>
          <a:srgbClr val="588480"/>
        </a:accent1>
        <a:accent2>
          <a:srgbClr val="6600FF"/>
        </a:accent2>
        <a:accent3>
          <a:srgbClr val="AAADB3"/>
        </a:accent3>
        <a:accent4>
          <a:srgbClr val="8BA2BF"/>
        </a:accent4>
        <a:accent5>
          <a:srgbClr val="B4C2C0"/>
        </a:accent5>
        <a:accent6>
          <a:srgbClr val="5C00E7"/>
        </a:accent6>
        <a:hlink>
          <a:srgbClr val="CCCC00"/>
        </a:hlink>
        <a:folHlink>
          <a:srgbClr val="5F5F5F"/>
        </a:folHlink>
      </a:clrScheme>
      <a:clrMap bg1="dk2" tx1="lt1" bg2="dk1" tx2="lt2" accent1="accent1" accent2="accent2" accent3="accent3" accent4="accent4" accent5="accent5" accent6="accent6" hlink="hlink" folHlink="folHlink"/>
    </a:extraClrScheme>
    <a:extraClrScheme>
      <a:clrScheme name="1_Axis 4">
        <a:dk1>
          <a:srgbClr val="003300"/>
        </a:dk1>
        <a:lt1>
          <a:srgbClr val="F8F8F8"/>
        </a:lt1>
        <a:dk2>
          <a:srgbClr val="3D4A1C"/>
        </a:dk2>
        <a:lt2>
          <a:srgbClr val="FFFFFF"/>
        </a:lt2>
        <a:accent1>
          <a:srgbClr val="99CC00"/>
        </a:accent1>
        <a:accent2>
          <a:srgbClr val="669900"/>
        </a:accent2>
        <a:accent3>
          <a:srgbClr val="AFB1AB"/>
        </a:accent3>
        <a:accent4>
          <a:srgbClr val="D4D4D4"/>
        </a:accent4>
        <a:accent5>
          <a:srgbClr val="CAE2AA"/>
        </a:accent5>
        <a:accent6>
          <a:srgbClr val="5C8A00"/>
        </a:accent6>
        <a:hlink>
          <a:srgbClr val="CC9900"/>
        </a:hlink>
        <a:folHlink>
          <a:srgbClr val="B2B282"/>
        </a:folHlink>
      </a:clrScheme>
      <a:clrMap bg1="dk2" tx1="lt1" bg2="dk1" tx2="lt2" accent1="accent1" accent2="accent2" accent3="accent3" accent4="accent4" accent5="accent5" accent6="accent6" hlink="hlink" folHlink="folHlink"/>
    </a:extraClrScheme>
    <a:extraClrScheme>
      <a:clrScheme name="1_Axis 5">
        <a:dk1>
          <a:srgbClr val="333333"/>
        </a:dk1>
        <a:lt1>
          <a:srgbClr val="F8F8F8"/>
        </a:lt1>
        <a:dk2>
          <a:srgbClr val="005D8C"/>
        </a:dk2>
        <a:lt2>
          <a:srgbClr val="FFFFFF"/>
        </a:lt2>
        <a:accent1>
          <a:srgbClr val="00CC99"/>
        </a:accent1>
        <a:accent2>
          <a:srgbClr val="0099CC"/>
        </a:accent2>
        <a:accent3>
          <a:srgbClr val="AAB6C5"/>
        </a:accent3>
        <a:accent4>
          <a:srgbClr val="D4D4D4"/>
        </a:accent4>
        <a:accent5>
          <a:srgbClr val="AAE2CA"/>
        </a:accent5>
        <a:accent6>
          <a:srgbClr val="008AB9"/>
        </a:accent6>
        <a:hlink>
          <a:srgbClr val="FFCC00"/>
        </a:hlink>
        <a:folHlink>
          <a:srgbClr val="D8D48C"/>
        </a:folHlink>
      </a:clrScheme>
      <a:clrMap bg1="dk2" tx1="lt1" bg2="dk1" tx2="lt2" accent1="accent1" accent2="accent2" accent3="accent3" accent4="accent4" accent5="accent5" accent6="accent6" hlink="hlink" folHlink="folHlink"/>
    </a:extraClrScheme>
    <a:extraClrScheme>
      <a:clrScheme name="1_Axis 6">
        <a:dk1>
          <a:srgbClr val="000000"/>
        </a:dk1>
        <a:lt1>
          <a:srgbClr val="ECAE00"/>
        </a:lt1>
        <a:dk2>
          <a:srgbClr val="FFFFFF"/>
        </a:dk2>
        <a:lt2>
          <a:srgbClr val="333333"/>
        </a:lt2>
        <a:accent1>
          <a:srgbClr val="CC6600"/>
        </a:accent1>
        <a:accent2>
          <a:srgbClr val="BA6D10"/>
        </a:accent2>
        <a:accent3>
          <a:srgbClr val="F4D3AA"/>
        </a:accent3>
        <a:accent4>
          <a:srgbClr val="000000"/>
        </a:accent4>
        <a:accent5>
          <a:srgbClr val="E2B8AA"/>
        </a:accent5>
        <a:accent6>
          <a:srgbClr val="A8620D"/>
        </a:accent6>
        <a:hlink>
          <a:srgbClr val="666633"/>
        </a:hlink>
        <a:folHlink>
          <a:srgbClr val="8D996D"/>
        </a:folHlink>
      </a:clrScheme>
      <a:clrMap bg1="lt1" tx1="dk1" bg2="lt2" tx2="dk2" accent1="accent1" accent2="accent2" accent3="accent3" accent4="accent4" accent5="accent5" accent6="accent6" hlink="hlink" folHlink="folHlink"/>
    </a:extraClrScheme>
    <a:extraClrScheme>
      <a:clrScheme name="1_Axis 7">
        <a:dk1>
          <a:srgbClr val="000000"/>
        </a:dk1>
        <a:lt1>
          <a:srgbClr val="FFFFFF"/>
        </a:lt1>
        <a:dk2>
          <a:srgbClr val="372221"/>
        </a:dk2>
        <a:lt2>
          <a:srgbClr val="808080"/>
        </a:lt2>
        <a:accent1>
          <a:srgbClr val="009999"/>
        </a:accent1>
        <a:accent2>
          <a:srgbClr val="9AAC98"/>
        </a:accent2>
        <a:accent3>
          <a:srgbClr val="FFFFFF"/>
        </a:accent3>
        <a:accent4>
          <a:srgbClr val="000000"/>
        </a:accent4>
        <a:accent5>
          <a:srgbClr val="AACACA"/>
        </a:accent5>
        <a:accent6>
          <a:srgbClr val="8B9B89"/>
        </a:accent6>
        <a:hlink>
          <a:srgbClr val="666699"/>
        </a:hlink>
        <a:folHlink>
          <a:srgbClr val="B2B2B2"/>
        </a:folHlink>
      </a:clrScheme>
      <a:clrMap bg1="lt1" tx1="dk1" bg2="lt2" tx2="dk2" accent1="accent1" accent2="accent2" accent3="accent3" accent4="accent4" accent5="accent5" accent6="accent6" hlink="hlink" folHlink="folHlink"/>
    </a:extraClrScheme>
    <a:extraClrScheme>
      <a:clrScheme name="1_Axis 8">
        <a:dk1>
          <a:srgbClr val="292929"/>
        </a:dk1>
        <a:lt1>
          <a:srgbClr val="FFFFFF"/>
        </a:lt1>
        <a:dk2>
          <a:srgbClr val="000000"/>
        </a:dk2>
        <a:lt2>
          <a:srgbClr val="808080"/>
        </a:lt2>
        <a:accent1>
          <a:srgbClr val="CC9900"/>
        </a:accent1>
        <a:accent2>
          <a:srgbClr val="CCCC99"/>
        </a:accent2>
        <a:accent3>
          <a:srgbClr val="FFFFFF"/>
        </a:accent3>
        <a:accent4>
          <a:srgbClr val="212121"/>
        </a:accent4>
        <a:accent5>
          <a:srgbClr val="E2CAAA"/>
        </a:accent5>
        <a:accent6>
          <a:srgbClr val="B9B98A"/>
        </a:accent6>
        <a:hlink>
          <a:srgbClr val="999933"/>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9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Apex">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pex">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Apex">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theme>
</file>

<file path=ppt/theme/theme18.xml><?xml version="1.0" encoding="utf-8"?>
<a:theme xmlns:a="http://schemas.openxmlformats.org/drawingml/2006/main" name="13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1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_Gleam">
  <a:themeElements>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fontScheme name="Gleam">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Gleam 1">
        <a:dk1>
          <a:srgbClr val="003366"/>
        </a:dk1>
        <a:lt1>
          <a:srgbClr val="FFFFFF"/>
        </a:lt1>
        <a:dk2>
          <a:srgbClr val="111F41"/>
        </a:dk2>
        <a:lt2>
          <a:srgbClr val="FFFFFF"/>
        </a:lt2>
        <a:accent1>
          <a:srgbClr val="3366CC"/>
        </a:accent1>
        <a:accent2>
          <a:srgbClr val="00B000"/>
        </a:accent2>
        <a:accent3>
          <a:srgbClr val="AAABB0"/>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Gleam 2">
        <a:dk1>
          <a:srgbClr val="3E3E5C"/>
        </a:dk1>
        <a:lt1>
          <a:srgbClr val="FFFFFF"/>
        </a:lt1>
        <a:dk2>
          <a:srgbClr val="111F41"/>
        </a:dk2>
        <a:lt2>
          <a:srgbClr val="FFFFFF"/>
        </a:lt2>
        <a:accent1>
          <a:srgbClr val="60597B"/>
        </a:accent1>
        <a:accent2>
          <a:srgbClr val="6666FF"/>
        </a:accent2>
        <a:accent3>
          <a:srgbClr val="AAABB0"/>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Gleam 3">
        <a:dk1>
          <a:srgbClr val="808080"/>
        </a:dk1>
        <a:lt1>
          <a:srgbClr val="FFFFFF"/>
        </a:lt1>
        <a:dk2>
          <a:srgbClr val="111F41"/>
        </a:dk2>
        <a:lt2>
          <a:srgbClr val="FFFFFF"/>
        </a:lt2>
        <a:accent1>
          <a:srgbClr val="77A3CD"/>
        </a:accent1>
        <a:accent2>
          <a:srgbClr val="CCCCFF"/>
        </a:accent2>
        <a:accent3>
          <a:srgbClr val="AAABB0"/>
        </a:accent3>
        <a:accent4>
          <a:srgbClr val="DADADA"/>
        </a:accent4>
        <a:accent5>
          <a:srgbClr val="BDCEE3"/>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LaVerne">
  <a:themeElements>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fontScheme name="LaVerne">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LaVerne 1">
        <a:dk1>
          <a:srgbClr val="333333"/>
        </a:dk1>
        <a:lt1>
          <a:srgbClr val="9CDCDA"/>
        </a:lt1>
        <a:dk2>
          <a:srgbClr val="CCFFFF"/>
        </a:dk2>
        <a:lt2>
          <a:srgbClr val="C0C0C0"/>
        </a:lt2>
        <a:accent1>
          <a:srgbClr val="F5CDDF"/>
        </a:accent1>
        <a:accent2>
          <a:srgbClr val="99FFCC"/>
        </a:accent2>
        <a:accent3>
          <a:srgbClr val="CBEBEA"/>
        </a:accent3>
        <a:accent4>
          <a:srgbClr val="2A2A2A"/>
        </a:accent4>
        <a:accent5>
          <a:srgbClr val="F9E3EC"/>
        </a:accent5>
        <a:accent6>
          <a:srgbClr val="8AE7B9"/>
        </a:accent6>
        <a:hlink>
          <a:srgbClr val="0064F8"/>
        </a:hlink>
        <a:folHlink>
          <a:srgbClr val="007572"/>
        </a:folHlink>
      </a:clrScheme>
      <a:clrMap bg1="lt1" tx1="dk1" bg2="lt2" tx2="dk2" accent1="accent1" accent2="accent2" accent3="accent3" accent4="accent4" accent5="accent5" accent6="accent6" hlink="hlink" folHlink="folHlink"/>
    </a:extraClrScheme>
    <a:extraClrScheme>
      <a:clrScheme name="LaVerne 2">
        <a:dk1>
          <a:srgbClr val="333333"/>
        </a:dk1>
        <a:lt1>
          <a:srgbClr val="FFFFFF"/>
        </a:lt1>
        <a:dk2>
          <a:srgbClr val="CCFFFF"/>
        </a:dk2>
        <a:lt2>
          <a:srgbClr val="EAEAEA"/>
        </a:lt2>
        <a:accent1>
          <a:srgbClr val="F5CDDF"/>
        </a:accent1>
        <a:accent2>
          <a:srgbClr val="D1FFE8"/>
        </a:accent2>
        <a:accent3>
          <a:srgbClr val="FFFFFF"/>
        </a:accent3>
        <a:accent4>
          <a:srgbClr val="2A2A2A"/>
        </a:accent4>
        <a:accent5>
          <a:srgbClr val="F9E3EC"/>
        </a:accent5>
        <a:accent6>
          <a:srgbClr val="BDE7D2"/>
        </a:accent6>
        <a:hlink>
          <a:srgbClr val="33CCCC"/>
        </a:hlink>
        <a:folHlink>
          <a:srgbClr val="007572"/>
        </a:folHlink>
      </a:clrScheme>
      <a:clrMap bg1="lt1" tx1="dk1" bg2="lt2" tx2="dk2" accent1="accent1" accent2="accent2" accent3="accent3" accent4="accent4" accent5="accent5" accent6="accent6" hlink="hlink" folHlink="folHlink"/>
    </a:extraClrScheme>
    <a:extraClrScheme>
      <a:clrScheme name="LaVerne 3">
        <a:dk1>
          <a:srgbClr val="000000"/>
        </a:dk1>
        <a:lt1>
          <a:srgbClr val="FFFFFF"/>
        </a:lt1>
        <a:dk2>
          <a:srgbClr val="EAEAEA"/>
        </a:dk2>
        <a:lt2>
          <a:srgbClr val="FFFFFF"/>
        </a:lt2>
        <a:accent1>
          <a:srgbClr val="C0C0C0"/>
        </a:accent1>
        <a:accent2>
          <a:srgbClr val="DDDDDD"/>
        </a:accent2>
        <a:accent3>
          <a:srgbClr val="FFFFFF"/>
        </a:accent3>
        <a:accent4>
          <a:srgbClr val="000000"/>
        </a:accent4>
        <a:accent5>
          <a:srgbClr val="DCDCDC"/>
        </a:accent5>
        <a:accent6>
          <a:srgbClr val="C8C8C8"/>
        </a:accent6>
        <a:hlink>
          <a:srgbClr val="000000"/>
        </a:hlink>
        <a:folHlink>
          <a:srgbClr val="5F5F5F"/>
        </a:folHlink>
      </a:clrScheme>
      <a:clrMap bg1="lt1" tx1="dk1" bg2="lt2" tx2="dk2" accent1="accent1" accent2="accent2" accent3="accent3" accent4="accent4" accent5="accent5" accent6="accent6" hlink="hlink" folHlink="folHlink"/>
    </a:extraClrScheme>
    <a:extraClrScheme>
      <a:clrScheme name="LaVerne 4">
        <a:dk1>
          <a:srgbClr val="333333"/>
        </a:dk1>
        <a:lt1>
          <a:srgbClr val="FFFFCC"/>
        </a:lt1>
        <a:dk2>
          <a:srgbClr val="CCECFF"/>
        </a:dk2>
        <a:lt2>
          <a:srgbClr val="DDDDDD"/>
        </a:lt2>
        <a:accent1>
          <a:srgbClr val="F5CDDF"/>
        </a:accent1>
        <a:accent2>
          <a:srgbClr val="99FFCC"/>
        </a:accent2>
        <a:accent3>
          <a:srgbClr val="FFFFE2"/>
        </a:accent3>
        <a:accent4>
          <a:srgbClr val="2A2A2A"/>
        </a:accent4>
        <a:accent5>
          <a:srgbClr val="F9E3EC"/>
        </a:accent5>
        <a:accent6>
          <a:srgbClr val="8AE7B9"/>
        </a:accent6>
        <a:hlink>
          <a:srgbClr val="32CAC6"/>
        </a:hlink>
        <a:folHlink>
          <a:srgbClr val="4D6E9F"/>
        </a:folHlink>
      </a:clrScheme>
      <a:clrMap bg1="lt1" tx1="dk1" bg2="lt2" tx2="dk2" accent1="accent1" accent2="accent2" accent3="accent3" accent4="accent4" accent5="accent5" accent6="accent6" hlink="hlink" folHlink="folHlink"/>
    </a:extraClrScheme>
    <a:extraClrScheme>
      <a:clrScheme name="LaVerne 5">
        <a:dk1>
          <a:srgbClr val="333333"/>
        </a:dk1>
        <a:lt1>
          <a:srgbClr val="F2D0DA"/>
        </a:lt1>
        <a:dk2>
          <a:srgbClr val="CCECFF"/>
        </a:dk2>
        <a:lt2>
          <a:srgbClr val="EAEAEA"/>
        </a:lt2>
        <a:accent1>
          <a:srgbClr val="7BC7C9"/>
        </a:accent1>
        <a:accent2>
          <a:srgbClr val="EDECD1"/>
        </a:accent2>
        <a:accent3>
          <a:srgbClr val="F7E4EA"/>
        </a:accent3>
        <a:accent4>
          <a:srgbClr val="2A2A2A"/>
        </a:accent4>
        <a:accent5>
          <a:srgbClr val="BFE0E1"/>
        </a:accent5>
        <a:accent6>
          <a:srgbClr val="D7D6BD"/>
        </a:accent6>
        <a:hlink>
          <a:srgbClr val="CC0066"/>
        </a:hlink>
        <a:folHlink>
          <a:srgbClr val="008080"/>
        </a:folHlink>
      </a:clrScheme>
      <a:clrMap bg1="lt1" tx1="dk1" bg2="lt2" tx2="dk2" accent1="accent1" accent2="accent2" accent3="accent3" accent4="accent4" accent5="accent5" accent6="accent6" hlink="hlink" folHlink="folHlink"/>
    </a:extraClrScheme>
    <a:extraClrScheme>
      <a:clrScheme name="LaVerne 6">
        <a:dk1>
          <a:srgbClr val="333333"/>
        </a:dk1>
        <a:lt1>
          <a:srgbClr val="C4BBD9"/>
        </a:lt1>
        <a:dk2>
          <a:srgbClr val="B0E1E8"/>
        </a:dk2>
        <a:lt2>
          <a:srgbClr val="D7D4B9"/>
        </a:lt2>
        <a:accent1>
          <a:srgbClr val="F5CDDF"/>
        </a:accent1>
        <a:accent2>
          <a:srgbClr val="B3E5C7"/>
        </a:accent2>
        <a:accent3>
          <a:srgbClr val="DEDAE9"/>
        </a:accent3>
        <a:accent4>
          <a:srgbClr val="2A2A2A"/>
        </a:accent4>
        <a:accent5>
          <a:srgbClr val="F9E3EC"/>
        </a:accent5>
        <a:accent6>
          <a:srgbClr val="A2CFB4"/>
        </a:accent6>
        <a:hlink>
          <a:srgbClr val="CC00FF"/>
        </a:hlink>
        <a:folHlink>
          <a:srgbClr val="362A60"/>
        </a:folHlink>
      </a:clrScheme>
      <a:clrMap bg1="lt1" tx1="dk1" bg2="lt2" tx2="dk2" accent1="accent1" accent2="accent2" accent3="accent3" accent4="accent4" accent5="accent5" accent6="accent6" hlink="hlink" folHlink="folHlink"/>
    </a:extraClrScheme>
    <a:extraClrScheme>
      <a:clrScheme name="LaVerne 7">
        <a:dk1>
          <a:srgbClr val="333333"/>
        </a:dk1>
        <a:lt1>
          <a:srgbClr val="D0F781"/>
        </a:lt1>
        <a:dk2>
          <a:srgbClr val="BDD0ED"/>
        </a:dk2>
        <a:lt2>
          <a:srgbClr val="D1D1D1"/>
        </a:lt2>
        <a:accent1>
          <a:srgbClr val="FFFF99"/>
        </a:accent1>
        <a:accent2>
          <a:srgbClr val="B4DF49"/>
        </a:accent2>
        <a:accent3>
          <a:srgbClr val="E4FAC1"/>
        </a:accent3>
        <a:accent4>
          <a:srgbClr val="2A2A2A"/>
        </a:accent4>
        <a:accent5>
          <a:srgbClr val="FFFFCA"/>
        </a:accent5>
        <a:accent6>
          <a:srgbClr val="A3CA41"/>
        </a:accent6>
        <a:hlink>
          <a:srgbClr val="53AA3E"/>
        </a:hlink>
        <a:folHlink>
          <a:srgbClr val="FF6600"/>
        </a:folHlink>
      </a:clrScheme>
      <a:clrMap bg1="lt1" tx1="dk1" bg2="lt2" tx2="dk2" accent1="accent1" accent2="accent2" accent3="accent3" accent4="accent4" accent5="accent5" accent6="accent6" hlink="hlink" folHlink="folHlink"/>
    </a:extraClrScheme>
    <a:extraClrScheme>
      <a:clrScheme name="LaVerne 8">
        <a:dk1>
          <a:srgbClr val="969696"/>
        </a:dk1>
        <a:lt1>
          <a:srgbClr val="F8F8F8"/>
        </a:lt1>
        <a:dk2>
          <a:srgbClr val="5F5F5F"/>
        </a:dk2>
        <a:lt2>
          <a:srgbClr val="808080"/>
        </a:lt2>
        <a:accent1>
          <a:srgbClr val="F5CDDF"/>
        </a:accent1>
        <a:accent2>
          <a:srgbClr val="4D4D4D"/>
        </a:accent2>
        <a:accent3>
          <a:srgbClr val="B6B6B6"/>
        </a:accent3>
        <a:accent4>
          <a:srgbClr val="D4D4D4"/>
        </a:accent4>
        <a:accent5>
          <a:srgbClr val="F9E3EC"/>
        </a:accent5>
        <a:accent6>
          <a:srgbClr val="454545"/>
        </a:accent6>
        <a:hlink>
          <a:srgbClr val="FFFF99"/>
        </a:hlink>
        <a:folHlink>
          <a:srgbClr val="FFE9FF"/>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_Earth">
  <a:themeElements>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fontScheme name="Earth">
      <a:majorFont>
        <a:latin typeface="Tahoma"/>
        <a:ea typeface="ＭＳ Ｐゴシック"/>
        <a:cs typeface="ＭＳ Ｐゴシック"/>
      </a:majorFont>
      <a:minorFont>
        <a:latin typeface="Tahom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arth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Earth 2">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Earth 3">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1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Recommending A Strategy">
  <a:themeElements>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fontScheme name="Recommending A Strategy">
      <a:majorFont>
        <a:latin typeface="Helvetica"/>
        <a:ea typeface="ＭＳ Ｐゴシック"/>
        <a:cs typeface=""/>
      </a:majorFont>
      <a:minorFont>
        <a:latin typeface="Helvetic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Recommending A Strategy 1">
        <a:dk1>
          <a:srgbClr val="009999"/>
        </a:dk1>
        <a:lt1>
          <a:srgbClr val="FFFFFF"/>
        </a:lt1>
        <a:dk2>
          <a:srgbClr val="000066"/>
        </a:dk2>
        <a:lt2>
          <a:srgbClr val="339966"/>
        </a:lt2>
        <a:accent1>
          <a:srgbClr val="00CC99"/>
        </a:accent1>
        <a:accent2>
          <a:srgbClr val="0099CC"/>
        </a:accent2>
        <a:accent3>
          <a:srgbClr val="AAAAB8"/>
        </a:accent3>
        <a:accent4>
          <a:srgbClr val="DADADA"/>
        </a:accent4>
        <a:accent5>
          <a:srgbClr val="AAE2CA"/>
        </a:accent5>
        <a:accent6>
          <a:srgbClr val="008AB9"/>
        </a:accent6>
        <a:hlink>
          <a:srgbClr val="336699"/>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2">
        <a:dk1>
          <a:srgbClr val="000000"/>
        </a:dk1>
        <a:lt1>
          <a:srgbClr val="FFFFFF"/>
        </a:lt1>
        <a:dk2>
          <a:srgbClr val="009900"/>
        </a:dk2>
        <a:lt2>
          <a:srgbClr val="CC0000"/>
        </a:lt2>
        <a:accent1>
          <a:srgbClr val="CCCC00"/>
        </a:accent1>
        <a:accent2>
          <a:srgbClr val="3333CC"/>
        </a:accent2>
        <a:accent3>
          <a:srgbClr val="FFFFFF"/>
        </a:accent3>
        <a:accent4>
          <a:srgbClr val="000000"/>
        </a:accent4>
        <a:accent5>
          <a:srgbClr val="E2E2AA"/>
        </a:accent5>
        <a:accent6>
          <a:srgbClr val="2D2DB9"/>
        </a:accent6>
        <a:hlink>
          <a:srgbClr val="000000"/>
        </a:hlink>
        <a:folHlink>
          <a:srgbClr val="808080"/>
        </a:folHlink>
      </a:clrScheme>
      <a:clrMap bg1="lt1" tx1="dk1" bg2="lt2" tx2="dk2" accent1="accent1" accent2="accent2" accent3="accent3" accent4="accent4" accent5="accent5" accent6="accent6" hlink="hlink" folHlink="folHlink"/>
    </a:extraClrScheme>
    <a:extraClrScheme>
      <a:clrScheme name="Recommending A Strategy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Recommending A Strategy 4">
        <a:dk1>
          <a:srgbClr val="333399"/>
        </a:dk1>
        <a:lt1>
          <a:srgbClr val="FFFFCC"/>
        </a:lt1>
        <a:dk2>
          <a:srgbClr val="000000"/>
        </a:dk2>
        <a:lt2>
          <a:srgbClr val="0000FF"/>
        </a:lt2>
        <a:accent1>
          <a:srgbClr val="800000"/>
        </a:accent1>
        <a:accent2>
          <a:srgbClr val="3366CC"/>
        </a:accent2>
        <a:accent3>
          <a:srgbClr val="AAAAAA"/>
        </a:accent3>
        <a:accent4>
          <a:srgbClr val="DADAAE"/>
        </a:accent4>
        <a:accent5>
          <a:srgbClr val="C0AAAA"/>
        </a:accent5>
        <a:accent6>
          <a:srgbClr val="2D5CB9"/>
        </a:accent6>
        <a:hlink>
          <a:srgbClr val="FF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5">
        <a:dk1>
          <a:srgbClr val="CC3300"/>
        </a:dk1>
        <a:lt1>
          <a:srgbClr val="FFFFCC"/>
        </a:lt1>
        <a:dk2>
          <a:srgbClr val="000000"/>
        </a:dk2>
        <a:lt2>
          <a:srgbClr val="CC6600"/>
        </a:lt2>
        <a:accent1>
          <a:srgbClr val="993300"/>
        </a:accent1>
        <a:accent2>
          <a:srgbClr val="808000"/>
        </a:accent2>
        <a:accent3>
          <a:srgbClr val="AAAAAA"/>
        </a:accent3>
        <a:accent4>
          <a:srgbClr val="DADAAE"/>
        </a:accent4>
        <a:accent5>
          <a:srgbClr val="CAADAA"/>
        </a:accent5>
        <a:accent6>
          <a:srgbClr val="7373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6">
        <a:dk1>
          <a:srgbClr val="66CCFF"/>
        </a:dk1>
        <a:lt1>
          <a:srgbClr val="CCECFF"/>
        </a:lt1>
        <a:dk2>
          <a:srgbClr val="000000"/>
        </a:dk2>
        <a:lt2>
          <a:srgbClr val="9999FF"/>
        </a:lt2>
        <a:accent1>
          <a:srgbClr val="FFFFFF"/>
        </a:accent1>
        <a:accent2>
          <a:srgbClr val="99CCFF"/>
        </a:accent2>
        <a:accent3>
          <a:srgbClr val="AAAAAA"/>
        </a:accent3>
        <a:accent4>
          <a:srgbClr val="AEC9DA"/>
        </a:accent4>
        <a:accent5>
          <a:srgbClr val="FFFFFF"/>
        </a:accent5>
        <a:accent6>
          <a:srgbClr val="8AB9E7"/>
        </a:accent6>
        <a:hlink>
          <a:srgbClr val="CCEC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7">
        <a:dk1>
          <a:srgbClr val="993366"/>
        </a:dk1>
        <a:lt1>
          <a:srgbClr val="FFFFCC"/>
        </a:lt1>
        <a:dk2>
          <a:srgbClr val="333399"/>
        </a:dk2>
        <a:lt2>
          <a:srgbClr val="0066FF"/>
        </a:lt2>
        <a:accent1>
          <a:srgbClr val="6600FF"/>
        </a:accent1>
        <a:accent2>
          <a:srgbClr val="0099CC"/>
        </a:accent2>
        <a:accent3>
          <a:srgbClr val="ADADCA"/>
        </a:accent3>
        <a:accent4>
          <a:srgbClr val="DADAAE"/>
        </a:accent4>
        <a:accent5>
          <a:srgbClr val="B8AAFF"/>
        </a:accent5>
        <a:accent6>
          <a:srgbClr val="008AB9"/>
        </a:accent6>
        <a:hlink>
          <a:srgbClr val="66FFFF"/>
        </a:hlink>
        <a:folHlink>
          <a:srgbClr val="B2B2B2"/>
        </a:folHlink>
      </a:clrScheme>
      <a:clrMap bg1="dk2" tx1="lt1" bg2="dk1" tx2="lt2" accent1="accent1" accent2="accent2" accent3="accent3" accent4="accent4" accent5="accent5" accent6="accent6" hlink="hlink" folHlink="folHlink"/>
    </a:extraClrScheme>
    <a:extraClrScheme>
      <a:clrScheme name="Recommending A Strategy 8">
        <a:dk1>
          <a:srgbClr val="993366"/>
        </a:dk1>
        <a:lt1>
          <a:srgbClr val="EAEAEA"/>
        </a:lt1>
        <a:dk2>
          <a:srgbClr val="660066"/>
        </a:dk2>
        <a:lt2>
          <a:srgbClr val="CC0000"/>
        </a:lt2>
        <a:accent1>
          <a:srgbClr val="A50021"/>
        </a:accent1>
        <a:accent2>
          <a:srgbClr val="660033"/>
        </a:accent2>
        <a:accent3>
          <a:srgbClr val="B8AAB8"/>
        </a:accent3>
        <a:accent4>
          <a:srgbClr val="C8C8C8"/>
        </a:accent4>
        <a:accent5>
          <a:srgbClr val="CFAAAB"/>
        </a:accent5>
        <a:accent6>
          <a:srgbClr val="5C002D"/>
        </a:accent6>
        <a:hlink>
          <a:srgbClr val="CC9900"/>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smtClean="0">
            <a:ln>
              <a:noFill/>
            </a:ln>
            <a:solidFill>
              <a:schemeClr val="tx1"/>
            </a:solidFill>
            <a:effectLst/>
            <a:latin typeface="Arial"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2"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2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Story">
  <a:themeElements>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1_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1_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2_Story">
  <a:themeElements>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fontScheme name="Story">
      <a:majorFont>
        <a:latin typeface="Calisto MT"/>
        <a:ea typeface="ＭＳ Ｐゴシック"/>
        <a:cs typeface="ＭＳ Ｐゴシック"/>
      </a:majorFont>
      <a:minorFont>
        <a:latin typeface="Calisto MT"/>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Story 1">
        <a:dk1>
          <a:srgbClr val="212121"/>
        </a:dk1>
        <a:lt1>
          <a:srgbClr val="FFFFFF"/>
        </a:lt1>
        <a:dk2>
          <a:srgbClr val="000000"/>
        </a:dk2>
        <a:lt2>
          <a:srgbClr val="CDD4D7"/>
        </a:lt2>
        <a:accent1>
          <a:srgbClr val="1D86CD"/>
        </a:accent1>
        <a:accent2>
          <a:srgbClr val="732E9A"/>
        </a:accent2>
        <a:accent3>
          <a:srgbClr val="AAAAAA"/>
        </a:accent3>
        <a:accent4>
          <a:srgbClr val="DADADA"/>
        </a:accent4>
        <a:accent5>
          <a:srgbClr val="ABC3E3"/>
        </a:accent5>
        <a:accent6>
          <a:srgbClr val="68298B"/>
        </a:accent6>
        <a:hlink>
          <a:srgbClr val="EC4D4D"/>
        </a:hlink>
        <a:folHlink>
          <a:srgbClr val="F8CE8A"/>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5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1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_Blank Presentation">
  <a:themeElements>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fontScheme name="Blank Presentation">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_Ripple">
  <a:themeElements>
    <a:clrScheme name="">
      <a:dk1>
        <a:srgbClr val="000203"/>
      </a:dk1>
      <a:lt1>
        <a:srgbClr val="FFFFFF"/>
      </a:lt1>
      <a:dk2>
        <a:srgbClr val="C900CB"/>
      </a:dk2>
      <a:lt2>
        <a:srgbClr val="CCECFF"/>
      </a:lt2>
      <a:accent1>
        <a:srgbClr val="0088E4"/>
      </a:accent1>
      <a:accent2>
        <a:srgbClr val="009999"/>
      </a:accent2>
      <a:accent3>
        <a:srgbClr val="E1AAE2"/>
      </a:accent3>
      <a:accent4>
        <a:srgbClr val="DADADA"/>
      </a:accent4>
      <a:accent5>
        <a:srgbClr val="AAC3EF"/>
      </a:accent5>
      <a:accent6>
        <a:srgbClr val="008A8A"/>
      </a:accent6>
      <a:hlink>
        <a:srgbClr val="99FF99"/>
      </a:hlink>
      <a:folHlink>
        <a:srgbClr val="AFE1FF"/>
      </a:folHlink>
    </a:clrScheme>
    <a:fontScheme name="Rippl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Ripple 1">
        <a:dk1>
          <a:srgbClr val="2B2B85"/>
        </a:dk1>
        <a:lt1>
          <a:srgbClr val="FFFFFF"/>
        </a:lt1>
        <a:dk2>
          <a:srgbClr val="00254A"/>
        </a:dk2>
        <a:lt2>
          <a:srgbClr val="C0C0C0"/>
        </a:lt2>
        <a:accent1>
          <a:srgbClr val="2E2E8E"/>
        </a:accent1>
        <a:accent2>
          <a:srgbClr val="0066CC"/>
        </a:accent2>
        <a:accent3>
          <a:srgbClr val="AAACB1"/>
        </a:accent3>
        <a:accent4>
          <a:srgbClr val="DADADA"/>
        </a:accent4>
        <a:accent5>
          <a:srgbClr val="ADADC6"/>
        </a:accent5>
        <a:accent6>
          <a:srgbClr val="005CB9"/>
        </a:accent6>
        <a:hlink>
          <a:srgbClr val="99CCFF"/>
        </a:hlink>
        <a:folHlink>
          <a:srgbClr val="8F8FB5"/>
        </a:folHlink>
      </a:clrScheme>
      <a:clrMap bg1="dk2" tx1="lt1" bg2="dk1" tx2="lt2" accent1="accent1" accent2="accent2" accent3="accent3" accent4="accent4" accent5="accent5" accent6="accent6" hlink="hlink" folHlink="folHlink"/>
    </a:extraClrScheme>
    <a:extraClrScheme>
      <a:clrScheme name="Ripple 2">
        <a:dk1>
          <a:srgbClr val="3B4B5D"/>
        </a:dk1>
        <a:lt1>
          <a:srgbClr val="FFFFFF"/>
        </a:lt1>
        <a:dk2>
          <a:srgbClr val="466886"/>
        </a:dk2>
        <a:lt2>
          <a:srgbClr val="CCECFF"/>
        </a:lt2>
        <a:accent1>
          <a:srgbClr val="58718C"/>
        </a:accent1>
        <a:accent2>
          <a:srgbClr val="6D9D97"/>
        </a:accent2>
        <a:accent3>
          <a:srgbClr val="B0B9C3"/>
        </a:accent3>
        <a:accent4>
          <a:srgbClr val="DADADA"/>
        </a:accent4>
        <a:accent5>
          <a:srgbClr val="B4BBC5"/>
        </a:accent5>
        <a:accent6>
          <a:srgbClr val="628E88"/>
        </a:accent6>
        <a:hlink>
          <a:srgbClr val="99CCFF"/>
        </a:hlink>
        <a:folHlink>
          <a:srgbClr val="A97CF2"/>
        </a:folHlink>
      </a:clrScheme>
      <a:clrMap bg1="dk2" tx1="lt1" bg2="dk1" tx2="lt2" accent1="accent1" accent2="accent2" accent3="accent3" accent4="accent4" accent5="accent5" accent6="accent6" hlink="hlink" folHlink="folHlink"/>
    </a:extraClrScheme>
    <a:extraClrScheme>
      <a:clrScheme name="Ripple 3">
        <a:dk1>
          <a:srgbClr val="008AE8"/>
        </a:dk1>
        <a:lt1>
          <a:srgbClr val="FFFFFF"/>
        </a:lt1>
        <a:dk2>
          <a:srgbClr val="0068AE"/>
        </a:dk2>
        <a:lt2>
          <a:srgbClr val="CCECFF"/>
        </a:lt2>
        <a:accent1>
          <a:srgbClr val="0088E4"/>
        </a:accent1>
        <a:accent2>
          <a:srgbClr val="009999"/>
        </a:accent2>
        <a:accent3>
          <a:srgbClr val="AAB9D3"/>
        </a:accent3>
        <a:accent4>
          <a:srgbClr val="DADADA"/>
        </a:accent4>
        <a:accent5>
          <a:srgbClr val="AAC3EF"/>
        </a:accent5>
        <a:accent6>
          <a:srgbClr val="008A8A"/>
        </a:accent6>
        <a:hlink>
          <a:srgbClr val="99FF99"/>
        </a:hlink>
        <a:folHlink>
          <a:srgbClr val="AFE1FF"/>
        </a:folHlink>
      </a:clrScheme>
      <a:clrMap bg1="dk2" tx1="lt1" bg2="dk1" tx2="lt2" accent1="accent1" accent2="accent2" accent3="accent3" accent4="accent4" accent5="accent5" accent6="accent6" hlink="hlink" folHlink="folHlink"/>
    </a:extraClrScheme>
    <a:extraClrScheme>
      <a:clrScheme name="Ripple 4">
        <a:dk1>
          <a:srgbClr val="9B69FF"/>
        </a:dk1>
        <a:lt1>
          <a:srgbClr val="FFFFFF"/>
        </a:lt1>
        <a:dk2>
          <a:srgbClr val="666699"/>
        </a:dk2>
        <a:lt2>
          <a:srgbClr val="D9D9FF"/>
        </a:lt2>
        <a:accent1>
          <a:srgbClr val="9966FF"/>
        </a:accent1>
        <a:accent2>
          <a:srgbClr val="00FFFF"/>
        </a:accent2>
        <a:accent3>
          <a:srgbClr val="B8B8CA"/>
        </a:accent3>
        <a:accent4>
          <a:srgbClr val="DADADA"/>
        </a:accent4>
        <a:accent5>
          <a:srgbClr val="CAB8FF"/>
        </a:accent5>
        <a:accent6>
          <a:srgbClr val="00E7E7"/>
        </a:accent6>
        <a:hlink>
          <a:srgbClr val="5FAFFF"/>
        </a:hlink>
        <a:folHlink>
          <a:srgbClr val="003399"/>
        </a:folHlink>
      </a:clrScheme>
      <a:clrMap bg1="dk2" tx1="lt1" bg2="dk1" tx2="lt2" accent1="accent1" accent2="accent2" accent3="accent3" accent4="accent4" accent5="accent5" accent6="accent6" hlink="hlink" folHlink="folHlink"/>
    </a:extraClrScheme>
    <a:extraClrScheme>
      <a:clrScheme name="Ripple 5">
        <a:dk1>
          <a:srgbClr val="008080"/>
        </a:dk1>
        <a:lt1>
          <a:srgbClr val="FFFFFF"/>
        </a:lt1>
        <a:dk2>
          <a:srgbClr val="006666"/>
        </a:dk2>
        <a:lt2>
          <a:srgbClr val="FFFFCC"/>
        </a:lt2>
        <a:accent1>
          <a:srgbClr val="008080"/>
        </a:accent1>
        <a:accent2>
          <a:srgbClr val="0099FF"/>
        </a:accent2>
        <a:accent3>
          <a:srgbClr val="AAB8B8"/>
        </a:accent3>
        <a:accent4>
          <a:srgbClr val="DADADA"/>
        </a:accent4>
        <a:accent5>
          <a:srgbClr val="AAC0C0"/>
        </a:accent5>
        <a:accent6>
          <a:srgbClr val="008AE7"/>
        </a:accent6>
        <a:hlink>
          <a:srgbClr val="1ACE9F"/>
        </a:hlink>
        <a:folHlink>
          <a:srgbClr val="A5B5CD"/>
        </a:folHlink>
      </a:clrScheme>
      <a:clrMap bg1="dk2" tx1="lt1" bg2="dk1" tx2="lt2" accent1="accent1" accent2="accent2" accent3="accent3" accent4="accent4" accent5="accent5" accent6="accent6" hlink="hlink" folHlink="folHlink"/>
    </a:extraClrScheme>
    <a:extraClrScheme>
      <a:clrScheme name="Ripple 6">
        <a:dk1>
          <a:srgbClr val="CDD9D1"/>
        </a:dk1>
        <a:lt1>
          <a:srgbClr val="FFFFFF"/>
        </a:lt1>
        <a:dk2>
          <a:srgbClr val="A3BBA9"/>
        </a:dk2>
        <a:lt2>
          <a:srgbClr val="007D80"/>
        </a:lt2>
        <a:accent1>
          <a:srgbClr val="CBD7CE"/>
        </a:accent1>
        <a:accent2>
          <a:srgbClr val="9CA8A4"/>
        </a:accent2>
        <a:accent3>
          <a:srgbClr val="CEDAD1"/>
        </a:accent3>
        <a:accent4>
          <a:srgbClr val="DADADA"/>
        </a:accent4>
        <a:accent5>
          <a:srgbClr val="E2E8E3"/>
        </a:accent5>
        <a:accent6>
          <a:srgbClr val="8D9894"/>
        </a:accent6>
        <a:hlink>
          <a:srgbClr val="009900"/>
        </a:hlink>
        <a:folHlink>
          <a:srgbClr val="009999"/>
        </a:folHlink>
      </a:clrScheme>
      <a:clrMap bg1="dk2" tx1="lt1" bg2="dk1" tx2="lt2" accent1="accent1" accent2="accent2" accent3="accent3" accent4="accent4" accent5="accent5" accent6="accent6" hlink="hlink" folHlink="folHlink"/>
    </a:extraClrScheme>
    <a:extraClrScheme>
      <a:clrScheme name="Ripple 7">
        <a:dk1>
          <a:srgbClr val="686B5D"/>
        </a:dk1>
        <a:lt1>
          <a:srgbClr val="DCDAD0"/>
        </a:lt1>
        <a:dk2>
          <a:srgbClr val="525040"/>
        </a:dk2>
        <a:lt2>
          <a:srgbClr val="D3D2A6"/>
        </a:lt2>
        <a:accent1>
          <a:srgbClr val="686B5D"/>
        </a:accent1>
        <a:accent2>
          <a:srgbClr val="5D8770"/>
        </a:accent2>
        <a:accent3>
          <a:srgbClr val="B3B3AF"/>
        </a:accent3>
        <a:accent4>
          <a:srgbClr val="BCBAB1"/>
        </a:accent4>
        <a:accent5>
          <a:srgbClr val="B9BAB6"/>
        </a:accent5>
        <a:accent6>
          <a:srgbClr val="537A65"/>
        </a:accent6>
        <a:hlink>
          <a:srgbClr val="85B7A9"/>
        </a:hlink>
        <a:folHlink>
          <a:srgbClr val="B89362"/>
        </a:folHlink>
      </a:clrScheme>
      <a:clrMap bg1="dk2" tx1="lt1" bg2="dk1" tx2="lt2" accent1="accent1" accent2="accent2" accent3="accent3" accent4="accent4" accent5="accent5" accent6="accent6" hlink="hlink" folHlink="folHlink"/>
    </a:extraClrScheme>
    <a:extraClrScheme>
      <a:clrScheme name="Ripple 8">
        <a:dk1>
          <a:srgbClr val="000000"/>
        </a:dk1>
        <a:lt1>
          <a:srgbClr val="EAEAEA"/>
        </a:lt1>
        <a:dk2>
          <a:srgbClr val="000000"/>
        </a:dk2>
        <a:lt2>
          <a:srgbClr val="B2B2B2"/>
        </a:lt2>
        <a:accent1>
          <a:srgbClr val="FFFFFF"/>
        </a:accent1>
        <a:accent2>
          <a:srgbClr val="A4BCC4"/>
        </a:accent2>
        <a:accent3>
          <a:srgbClr val="F3F3F3"/>
        </a:accent3>
        <a:accent4>
          <a:srgbClr val="000000"/>
        </a:accent4>
        <a:accent5>
          <a:srgbClr val="FFFFFF"/>
        </a:accent5>
        <a:accent6>
          <a:srgbClr val="94AAB1"/>
        </a:accent6>
        <a:hlink>
          <a:srgbClr val="0066FF"/>
        </a:hlink>
        <a:folHlink>
          <a:srgbClr val="00CC66"/>
        </a:folHlink>
      </a:clrScheme>
      <a:clrMap bg1="lt1" tx1="dk1" bg2="lt2" tx2="dk2" accent1="accent1" accent2="accent2" accent3="accent3" accent4="accent4" accent5="accent5" accent6="accent6" hlink="hlink" folHlink="folHlink"/>
    </a:extraClrScheme>
    <a:extraClrScheme>
      <a:clrScheme name="Ripple 9">
        <a:dk1>
          <a:srgbClr val="000000"/>
        </a:dk1>
        <a:lt1>
          <a:srgbClr val="D7D1B9"/>
        </a:lt1>
        <a:dk2>
          <a:srgbClr val="B39257"/>
        </a:dk2>
        <a:lt2>
          <a:srgbClr val="B1A887"/>
        </a:lt2>
        <a:accent1>
          <a:srgbClr val="E6E3D4"/>
        </a:accent1>
        <a:accent2>
          <a:srgbClr val="A2A4AC"/>
        </a:accent2>
        <a:accent3>
          <a:srgbClr val="E8E5D9"/>
        </a:accent3>
        <a:accent4>
          <a:srgbClr val="000000"/>
        </a:accent4>
        <a:accent5>
          <a:srgbClr val="F0EFE6"/>
        </a:accent5>
        <a:accent6>
          <a:srgbClr val="92949B"/>
        </a:accent6>
        <a:hlink>
          <a:srgbClr val="666633"/>
        </a:hlink>
        <a:folHlink>
          <a:srgbClr val="9C980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3_Office Theme">
  <a:themeElements>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1_Office Theme">
      <a:majorFont>
        <a:latin typeface="Calibri"/>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1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7_Office Theme">
  <a:themeElements>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Office Theme">
      <a:majorFont>
        <a:latin typeface="Calibri"/>
        <a:ea typeface="ＭＳ Ｐゴシック"/>
        <a:cs typeface="ＭＳ Ｐゴシック"/>
      </a:majorFont>
      <a:minorFont>
        <a:latin typeface="Calibri"/>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1_Kimono">
  <a:themeElements>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fontScheme name="Kimon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0" charset="0"/>
            <a:ea typeface="ＭＳ Ｐゴシック" pitchFamily="-110" charset="-128"/>
            <a:cs typeface="ＭＳ Ｐゴシック" pitchFamily="-110" charset="-128"/>
          </a:defRPr>
        </a:defPPr>
      </a:lstStyle>
    </a:lnDef>
  </a:objectDefaults>
  <a:extraClrSchemeLst>
    <a:extraClrScheme>
      <a:clrScheme name="Kimono 1">
        <a:dk1>
          <a:srgbClr val="2F1311"/>
        </a:dk1>
        <a:lt1>
          <a:srgbClr val="C16059"/>
        </a:lt1>
        <a:dk2>
          <a:srgbClr val="F7D47D"/>
        </a:dk2>
        <a:lt2>
          <a:srgbClr val="000000"/>
        </a:lt2>
        <a:accent1>
          <a:srgbClr val="D5B781"/>
        </a:accent1>
        <a:accent2>
          <a:srgbClr val="79AF7D"/>
        </a:accent2>
        <a:accent3>
          <a:srgbClr val="DDB6B5"/>
        </a:accent3>
        <a:accent4>
          <a:srgbClr val="270E0D"/>
        </a:accent4>
        <a:accent5>
          <a:srgbClr val="E7D8C1"/>
        </a:accent5>
        <a:accent6>
          <a:srgbClr val="6D9E71"/>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2">
        <a:dk1>
          <a:srgbClr val="000000"/>
        </a:dk1>
        <a:lt1>
          <a:srgbClr val="FFFFFF"/>
        </a:lt1>
        <a:dk2>
          <a:srgbClr val="000000"/>
        </a:dk2>
        <a:lt2>
          <a:srgbClr val="F7D47D"/>
        </a:lt2>
        <a:accent1>
          <a:srgbClr val="C19341"/>
        </a:accent1>
        <a:accent2>
          <a:srgbClr val="60A265"/>
        </a:accent2>
        <a:accent3>
          <a:srgbClr val="AAAAAA"/>
        </a:accent3>
        <a:accent4>
          <a:srgbClr val="DADADA"/>
        </a:accent4>
        <a:accent5>
          <a:srgbClr val="DDC8B0"/>
        </a:accent5>
        <a:accent6>
          <a:srgbClr val="56925B"/>
        </a:accent6>
        <a:hlink>
          <a:srgbClr val="EB9F17"/>
        </a:hlink>
        <a:folHlink>
          <a:srgbClr val="CF7625"/>
        </a:folHlink>
      </a:clrScheme>
      <a:clrMap bg1="dk2" tx1="lt1" bg2="dk1" tx2="lt2" accent1="accent1" accent2="accent2" accent3="accent3" accent4="accent4" accent5="accent5" accent6="accent6" hlink="hlink" folHlink="folHlink"/>
    </a:extraClrScheme>
    <a:extraClrScheme>
      <a:clrScheme name="Kimono 3">
        <a:dk1>
          <a:srgbClr val="00002E"/>
        </a:dk1>
        <a:lt1>
          <a:srgbClr val="FFFFFF"/>
        </a:lt1>
        <a:dk2>
          <a:srgbClr val="003399"/>
        </a:dk2>
        <a:lt2>
          <a:srgbClr val="F4BC40"/>
        </a:lt2>
        <a:accent1>
          <a:srgbClr val="9280CC"/>
        </a:accent1>
        <a:accent2>
          <a:srgbClr val="BD51A1"/>
        </a:accent2>
        <a:accent3>
          <a:srgbClr val="AAADCA"/>
        </a:accent3>
        <a:accent4>
          <a:srgbClr val="DADADA"/>
        </a:accent4>
        <a:accent5>
          <a:srgbClr val="C7C0E2"/>
        </a:accent5>
        <a:accent6>
          <a:srgbClr val="AB4991"/>
        </a:accent6>
        <a:hlink>
          <a:srgbClr val="CC66FF"/>
        </a:hlink>
        <a:folHlink>
          <a:srgbClr val="824F99"/>
        </a:folHlink>
      </a:clrScheme>
      <a:clrMap bg1="dk2" tx1="lt1" bg2="dk1" tx2="lt2" accent1="accent1" accent2="accent2" accent3="accent3" accent4="accent4" accent5="accent5" accent6="accent6" hlink="hlink" folHlink="folHlink"/>
    </a:extraClrScheme>
    <a:extraClrScheme>
      <a:clrScheme name="Kimono 4">
        <a:dk1>
          <a:srgbClr val="2F1311"/>
        </a:dk1>
        <a:lt1>
          <a:srgbClr val="7A8E9C"/>
        </a:lt1>
        <a:dk2>
          <a:srgbClr val="FDF4DF"/>
        </a:dk2>
        <a:lt2>
          <a:srgbClr val="3E4A52"/>
        </a:lt2>
        <a:accent1>
          <a:srgbClr val="81ABA0"/>
        </a:accent1>
        <a:accent2>
          <a:srgbClr val="CD817B"/>
        </a:accent2>
        <a:accent3>
          <a:srgbClr val="BEC6CB"/>
        </a:accent3>
        <a:accent4>
          <a:srgbClr val="270E0D"/>
        </a:accent4>
        <a:accent5>
          <a:srgbClr val="C1D2CD"/>
        </a:accent5>
        <a:accent6>
          <a:srgbClr val="BA746F"/>
        </a:accent6>
        <a:hlink>
          <a:srgbClr val="BEBC76"/>
        </a:hlink>
        <a:folHlink>
          <a:srgbClr val="668E69"/>
        </a:folHlink>
      </a:clrScheme>
      <a:clrMap bg1="lt1" tx1="dk1" bg2="lt2" tx2="dk2" accent1="accent1" accent2="accent2" accent3="accent3" accent4="accent4" accent5="accent5" accent6="accent6" hlink="hlink" folHlink="folHlink"/>
    </a:extraClrScheme>
    <a:extraClrScheme>
      <a:clrScheme name="Kimono 5">
        <a:dk1>
          <a:srgbClr val="2F1311"/>
        </a:dk1>
        <a:lt1>
          <a:srgbClr val="7A9C7C"/>
        </a:lt1>
        <a:dk2>
          <a:srgbClr val="FBEBC3"/>
        </a:dk2>
        <a:lt2>
          <a:srgbClr val="3C503D"/>
        </a:lt2>
        <a:accent1>
          <a:srgbClr val="D5B781"/>
        </a:accent1>
        <a:accent2>
          <a:srgbClr val="C16059"/>
        </a:accent2>
        <a:accent3>
          <a:srgbClr val="BECBBF"/>
        </a:accent3>
        <a:accent4>
          <a:srgbClr val="270E0D"/>
        </a:accent4>
        <a:accent5>
          <a:srgbClr val="E7D8C1"/>
        </a:accent5>
        <a:accent6>
          <a:srgbClr val="AF5650"/>
        </a:accent6>
        <a:hlink>
          <a:srgbClr val="F0B854"/>
        </a:hlink>
        <a:folHlink>
          <a:srgbClr val="DC893E"/>
        </a:folHlink>
      </a:clrScheme>
      <a:clrMap bg1="lt1" tx1="dk1" bg2="lt2" tx2="dk2" accent1="accent1" accent2="accent2" accent3="accent3" accent4="accent4" accent5="accent5" accent6="accent6" hlink="hlink" folHlink="folHlink"/>
    </a:extraClrScheme>
    <a:extraClrScheme>
      <a:clrScheme name="Kimono 6">
        <a:dk1>
          <a:srgbClr val="000000"/>
        </a:dk1>
        <a:lt1>
          <a:srgbClr val="D9EFE0"/>
        </a:lt1>
        <a:dk2>
          <a:srgbClr val="30605A"/>
        </a:dk2>
        <a:lt2>
          <a:srgbClr val="15331E"/>
        </a:lt2>
        <a:accent1>
          <a:srgbClr val="A4C6BA"/>
        </a:accent1>
        <a:accent2>
          <a:srgbClr val="558F7D"/>
        </a:accent2>
        <a:accent3>
          <a:srgbClr val="E9F6ED"/>
        </a:accent3>
        <a:accent4>
          <a:srgbClr val="000000"/>
        </a:accent4>
        <a:accent5>
          <a:srgbClr val="CFDFD9"/>
        </a:accent5>
        <a:accent6>
          <a:srgbClr val="4C8171"/>
        </a:accent6>
        <a:hlink>
          <a:srgbClr val="C1C177"/>
        </a:hlink>
        <a:folHlink>
          <a:srgbClr val="A08F5E"/>
        </a:folHlink>
      </a:clrScheme>
      <a:clrMap bg1="lt1" tx1="dk1" bg2="lt2" tx2="dk2" accent1="accent1" accent2="accent2" accent3="accent3" accent4="accent4" accent5="accent5" accent6="accent6" hlink="hlink" folHlink="folHlink"/>
    </a:extraClrScheme>
    <a:extraClrScheme>
      <a:clrScheme name="Kimono 7">
        <a:dk1>
          <a:srgbClr val="2F1311"/>
        </a:dk1>
        <a:lt1>
          <a:srgbClr val="CFC7B5"/>
        </a:lt1>
        <a:dk2>
          <a:srgbClr val="853F35"/>
        </a:dk2>
        <a:lt2>
          <a:srgbClr val="8E7F5E"/>
        </a:lt2>
        <a:accent1>
          <a:srgbClr val="EBD2A5"/>
        </a:accent1>
        <a:accent2>
          <a:srgbClr val="A5C9A8"/>
        </a:accent2>
        <a:accent3>
          <a:srgbClr val="E4E0D7"/>
        </a:accent3>
        <a:accent4>
          <a:srgbClr val="270E0D"/>
        </a:accent4>
        <a:accent5>
          <a:srgbClr val="F3E5CF"/>
        </a:accent5>
        <a:accent6>
          <a:srgbClr val="95B698"/>
        </a:accent6>
        <a:hlink>
          <a:srgbClr val="C68510"/>
        </a:hlink>
        <a:folHlink>
          <a:srgbClr val="E5A871"/>
        </a:folHlink>
      </a:clrScheme>
      <a:clrMap bg1="lt1" tx1="dk1" bg2="lt2" tx2="dk2" accent1="accent1" accent2="accent2" accent3="accent3" accent4="accent4" accent5="accent5" accent6="accent6" hlink="hlink" folHlink="folHlink"/>
    </a:extraClrScheme>
    <a:extraClrScheme>
      <a:clrScheme name="Kimono 8">
        <a:dk1>
          <a:srgbClr val="000000"/>
        </a:dk1>
        <a:lt1>
          <a:srgbClr val="F0EED8"/>
        </a:lt1>
        <a:dk2>
          <a:srgbClr val="666729"/>
        </a:dk2>
        <a:lt2>
          <a:srgbClr val="3F3B19"/>
        </a:lt2>
        <a:accent1>
          <a:srgbClr val="E9D47D"/>
        </a:accent1>
        <a:accent2>
          <a:srgbClr val="D4DD91"/>
        </a:accent2>
        <a:accent3>
          <a:srgbClr val="F6F5E9"/>
        </a:accent3>
        <a:accent4>
          <a:srgbClr val="000000"/>
        </a:accent4>
        <a:accent5>
          <a:srgbClr val="F2E6BF"/>
        </a:accent5>
        <a:accent6>
          <a:srgbClr val="C0C883"/>
        </a:accent6>
        <a:hlink>
          <a:srgbClr val="9D943F"/>
        </a:hlink>
        <a:folHlink>
          <a:srgbClr val="C9C177"/>
        </a:folHlink>
      </a:clrScheme>
      <a:clrMap bg1="lt1" tx1="dk1" bg2="lt2" tx2="dk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19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20_Default Design">
  <a:themeElements>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5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cs typeface="Arial" charset="0"/>
          </a:defRPr>
        </a:defPPr>
      </a:lstStyle>
    </a:lnDef>
  </a:objectDefaults>
  <a:extraClrSchemeLst>
    <a:extraClrScheme>
      <a:clrScheme name="5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5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5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5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5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5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5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9.xml><?xml version="1.0" encoding="utf-8"?>
<a:theme xmlns:a="http://schemas.openxmlformats.org/drawingml/2006/main" name="21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3_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51.xml><?xml version="1.0" encoding="utf-8"?>
<a:theme xmlns:a="http://schemas.openxmlformats.org/drawingml/2006/main" name="1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b"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AU" sz="4400" b="0" i="0" u="none" strike="noStrike" cap="none" normalizeH="0" baseline="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2.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ヒラギノ角ゴ Pro W3" pitchFamily="80"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3.xml><?xml version="1.0" encoding="utf-8"?>
<a:theme xmlns:a="http://schemas.openxmlformats.org/drawingml/2006/main" name="1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4.xml><?xml version="1.0" encoding="utf-8"?>
<a:theme xmlns:a="http://schemas.openxmlformats.org/drawingml/2006/main" name="6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5.xml><?xml version="1.0" encoding="utf-8"?>
<a:theme xmlns:a="http://schemas.openxmlformats.org/drawingml/2006/main" name="10_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 xmlns:a14="http://schemas.microsoft.com/office/drawing/2010/main">
              <a:solidFill>
                <a:schemeClr val="accent1"/>
              </a:solidFill>
            </a14:hiddenFill>
          </a:ex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Capsules">
  <a:themeElements>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fontScheme name="Capsules">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Capsules 1">
        <a:dk1>
          <a:srgbClr val="003366"/>
        </a:dk1>
        <a:lt1>
          <a:srgbClr val="FFFFFF"/>
        </a:lt1>
        <a:dk2>
          <a:srgbClr val="006666"/>
        </a:dk2>
        <a:lt2>
          <a:srgbClr val="666699"/>
        </a:lt2>
        <a:accent1>
          <a:srgbClr val="33CCCC"/>
        </a:accent1>
        <a:accent2>
          <a:srgbClr val="99CC99"/>
        </a:accent2>
        <a:accent3>
          <a:srgbClr val="FFFFFF"/>
        </a:accent3>
        <a:accent4>
          <a:srgbClr val="002A56"/>
        </a:accent4>
        <a:accent5>
          <a:srgbClr val="ADE2E2"/>
        </a:accent5>
        <a:accent6>
          <a:srgbClr val="8AB98A"/>
        </a:accent6>
        <a:hlink>
          <a:srgbClr val="003366"/>
        </a:hlink>
        <a:folHlink>
          <a:srgbClr val="CC99FF"/>
        </a:folHlink>
      </a:clrScheme>
      <a:clrMap bg1="lt1" tx1="dk1" bg2="lt2" tx2="dk2" accent1="accent1" accent2="accent2" accent3="accent3" accent4="accent4" accent5="accent5" accent6="accent6" hlink="hlink" folHlink="folHlink"/>
    </a:extraClrScheme>
    <a:extraClrScheme>
      <a:clrScheme name="Capsules 2">
        <a:dk1>
          <a:srgbClr val="000000"/>
        </a:dk1>
        <a:lt1>
          <a:srgbClr val="FFFFFF"/>
        </a:lt1>
        <a:dk2>
          <a:srgbClr val="000000"/>
        </a:dk2>
        <a:lt2>
          <a:srgbClr val="808000"/>
        </a:lt2>
        <a:accent1>
          <a:srgbClr val="FFCC99"/>
        </a:accent1>
        <a:accent2>
          <a:srgbClr val="99CC00"/>
        </a:accent2>
        <a:accent3>
          <a:srgbClr val="FFFFFF"/>
        </a:accent3>
        <a:accent4>
          <a:srgbClr val="000000"/>
        </a:accent4>
        <a:accent5>
          <a:srgbClr val="FFE2CA"/>
        </a:accent5>
        <a:accent6>
          <a:srgbClr val="8AB900"/>
        </a:accent6>
        <a:hlink>
          <a:srgbClr val="336600"/>
        </a:hlink>
        <a:folHlink>
          <a:srgbClr val="FFCC00"/>
        </a:folHlink>
      </a:clrScheme>
      <a:clrMap bg1="lt1" tx1="dk1" bg2="lt2" tx2="dk2" accent1="accent1" accent2="accent2" accent3="accent3" accent4="accent4" accent5="accent5" accent6="accent6" hlink="hlink" folHlink="folHlink"/>
    </a:extraClrScheme>
    <a:extraClrScheme>
      <a:clrScheme name="Capsules 3">
        <a:dk1>
          <a:srgbClr val="006699"/>
        </a:dk1>
        <a:lt1>
          <a:srgbClr val="FFFFFF"/>
        </a:lt1>
        <a:dk2>
          <a:srgbClr val="6699FF"/>
        </a:dk2>
        <a:lt2>
          <a:srgbClr val="FFFFFF"/>
        </a:lt2>
        <a:accent1>
          <a:srgbClr val="33CCCC"/>
        </a:accent1>
        <a:accent2>
          <a:srgbClr val="006699"/>
        </a:accent2>
        <a:accent3>
          <a:srgbClr val="B8CAFF"/>
        </a:accent3>
        <a:accent4>
          <a:srgbClr val="DADADA"/>
        </a:accent4>
        <a:accent5>
          <a:srgbClr val="ADE2E2"/>
        </a:accent5>
        <a:accent6>
          <a:srgbClr val="005C8A"/>
        </a:accent6>
        <a:hlink>
          <a:srgbClr val="99CC00"/>
        </a:hlink>
        <a:folHlink>
          <a:srgbClr val="FFFFCC"/>
        </a:folHlink>
      </a:clrScheme>
      <a:clrMap bg1="dk2" tx1="lt1" bg2="dk1" tx2="lt2" accent1="accent1" accent2="accent2" accent3="accent3" accent4="accent4" accent5="accent5" accent6="accent6" hlink="hlink" folHlink="folHlink"/>
    </a:extraClrScheme>
    <a:extraClrScheme>
      <a:clrScheme name="Capsules 4">
        <a:dk1>
          <a:srgbClr val="000000"/>
        </a:dk1>
        <a:lt1>
          <a:srgbClr val="FFFFFF"/>
        </a:lt1>
        <a:dk2>
          <a:srgbClr val="9900CC"/>
        </a:dk2>
        <a:lt2>
          <a:srgbClr val="006600"/>
        </a:lt2>
        <a:accent1>
          <a:srgbClr val="33CC33"/>
        </a:accent1>
        <a:accent2>
          <a:srgbClr val="FFCC66"/>
        </a:accent2>
        <a:accent3>
          <a:srgbClr val="FFFFFF"/>
        </a:accent3>
        <a:accent4>
          <a:srgbClr val="000000"/>
        </a:accent4>
        <a:accent5>
          <a:srgbClr val="ADE2AD"/>
        </a:accent5>
        <a:accent6>
          <a:srgbClr val="E7B95C"/>
        </a:accent6>
        <a:hlink>
          <a:srgbClr val="0033CC"/>
        </a:hlink>
        <a:folHlink>
          <a:srgbClr val="CC0066"/>
        </a:folHlink>
      </a:clrScheme>
      <a:clrMap bg1="lt1" tx1="dk1" bg2="lt2" tx2="dk2" accent1="accent1" accent2="accent2" accent3="accent3" accent4="accent4" accent5="accent5" accent6="accent6" hlink="hlink" folHlink="folHlink"/>
    </a:extraClrScheme>
    <a:extraClrScheme>
      <a:clrScheme name="Capsules 5">
        <a:dk1>
          <a:srgbClr val="000066"/>
        </a:dk1>
        <a:lt1>
          <a:srgbClr val="FFFFFF"/>
        </a:lt1>
        <a:dk2>
          <a:srgbClr val="336699"/>
        </a:dk2>
        <a:lt2>
          <a:srgbClr val="FFFFEB"/>
        </a:lt2>
        <a:accent1>
          <a:srgbClr val="99CCFF"/>
        </a:accent1>
        <a:accent2>
          <a:srgbClr val="9999FF"/>
        </a:accent2>
        <a:accent3>
          <a:srgbClr val="ADB8CA"/>
        </a:accent3>
        <a:accent4>
          <a:srgbClr val="DADADA"/>
        </a:accent4>
        <a:accent5>
          <a:srgbClr val="CAE2FF"/>
        </a:accent5>
        <a:accent6>
          <a:srgbClr val="8A8AE7"/>
        </a:accent6>
        <a:hlink>
          <a:srgbClr val="CCCCFF"/>
        </a:hlink>
        <a:folHlink>
          <a:srgbClr val="C68DFF"/>
        </a:folHlink>
      </a:clrScheme>
      <a:clrMap bg1="dk2" tx1="lt1" bg2="dk1" tx2="lt2" accent1="accent1" accent2="accent2" accent3="accent3" accent4="accent4" accent5="accent5" accent6="accent6" hlink="hlink" folHlink="folHlink"/>
    </a:extraClrScheme>
    <a:extraClrScheme>
      <a:clrScheme name="Capsules 6">
        <a:dk1>
          <a:srgbClr val="808000"/>
        </a:dk1>
        <a:lt1>
          <a:srgbClr val="FFFFFF"/>
        </a:lt1>
        <a:dk2>
          <a:srgbClr val="006666"/>
        </a:dk2>
        <a:lt2>
          <a:srgbClr val="FFFFFF"/>
        </a:lt2>
        <a:accent1>
          <a:srgbClr val="FFCC66"/>
        </a:accent1>
        <a:accent2>
          <a:srgbClr val="00ACA8"/>
        </a:accent2>
        <a:accent3>
          <a:srgbClr val="AAB8B8"/>
        </a:accent3>
        <a:accent4>
          <a:srgbClr val="DADADA"/>
        </a:accent4>
        <a:accent5>
          <a:srgbClr val="FFE2B8"/>
        </a:accent5>
        <a:accent6>
          <a:srgbClr val="009B98"/>
        </a:accent6>
        <a:hlink>
          <a:srgbClr val="CCCC00"/>
        </a:hlink>
        <a:folHlink>
          <a:srgbClr val="33CCCC"/>
        </a:folHlink>
      </a:clrScheme>
      <a:clrMap bg1="dk2" tx1="lt1" bg2="dk1" tx2="lt2" accent1="accent1" accent2="accent2" accent3="accent3" accent4="accent4" accent5="accent5" accent6="accent6" hlink="hlink" folHlink="folHlink"/>
    </a:extraClrScheme>
    <a:extraClrScheme>
      <a:clrScheme name="Capsules 7">
        <a:dk1>
          <a:srgbClr val="FFFFCC"/>
        </a:dk1>
        <a:lt1>
          <a:srgbClr val="FFFFFF"/>
        </a:lt1>
        <a:dk2>
          <a:srgbClr val="660033"/>
        </a:dk2>
        <a:lt2>
          <a:srgbClr val="FFFFFF"/>
        </a:lt2>
        <a:accent1>
          <a:srgbClr val="FF9900"/>
        </a:accent1>
        <a:accent2>
          <a:srgbClr val="CC3300"/>
        </a:accent2>
        <a:accent3>
          <a:srgbClr val="B8AAAD"/>
        </a:accent3>
        <a:accent4>
          <a:srgbClr val="DADADA"/>
        </a:accent4>
        <a:accent5>
          <a:srgbClr val="FFCAAA"/>
        </a:accent5>
        <a:accent6>
          <a:srgbClr val="B92D00"/>
        </a:accent6>
        <a:hlink>
          <a:srgbClr val="FFCC00"/>
        </a:hlink>
        <a:folHlink>
          <a:srgbClr val="FFCC99"/>
        </a:folHlink>
      </a:clrScheme>
      <a:clrMap bg1="dk2" tx1="lt1" bg2="dk1" tx2="lt2" accent1="accent1" accent2="accent2" accent3="accent3" accent4="accent4" accent5="accent5" accent6="accent6" hlink="hlink" folHlink="folHlink"/>
    </a:extraClrScheme>
    <a:extraClrScheme>
      <a:clrScheme name="Capsules 8">
        <a:dk1>
          <a:srgbClr val="FF0000"/>
        </a:dk1>
        <a:lt1>
          <a:srgbClr val="FFFFFF"/>
        </a:lt1>
        <a:dk2>
          <a:srgbClr val="000000"/>
        </a:dk2>
        <a:lt2>
          <a:srgbClr val="FFFFFF"/>
        </a:lt2>
        <a:accent1>
          <a:srgbClr val="FFCC00"/>
        </a:accent1>
        <a:accent2>
          <a:srgbClr val="CC3300"/>
        </a:accent2>
        <a:accent3>
          <a:srgbClr val="AAAAAA"/>
        </a:accent3>
        <a:accent4>
          <a:srgbClr val="DADADA"/>
        </a:accent4>
        <a:accent5>
          <a:srgbClr val="FFE2AA"/>
        </a:accent5>
        <a:accent6>
          <a:srgbClr val="B92D00"/>
        </a:accent6>
        <a:hlink>
          <a:srgbClr val="FF6600"/>
        </a:hlink>
        <a:folHlink>
          <a:srgbClr val="FF7C80"/>
        </a:folHlink>
      </a:clrScheme>
      <a:clrMap bg1="dk2" tx1="lt1" bg2="dk1" tx2="lt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8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themeOverride>
</file>

<file path=docProps/app.xml><?xml version="1.0" encoding="utf-8"?>
<Properties xmlns="http://schemas.openxmlformats.org/officeDocument/2006/extended-properties" xmlns:vt="http://schemas.openxmlformats.org/officeDocument/2006/docPropsVTypes">
  <Template>Mac HD:Applications:Microsoft Office 2004:Templates:Presentations:Designs:Bar Code</Template>
  <TotalTime>20754</TotalTime>
  <Words>3137</Words>
  <Application>Microsoft Macintosh PowerPoint</Application>
  <PresentationFormat>On-screen Show (4:3)</PresentationFormat>
  <Paragraphs>484</Paragraphs>
  <Slides>114</Slides>
  <Notes>86</Notes>
  <HiddenSlides>0</HiddenSlides>
  <MMClips>0</MMClips>
  <ScaleCrop>false</ScaleCrop>
  <HeadingPairs>
    <vt:vector size="6" baseType="variant">
      <vt:variant>
        <vt:lpstr>Fonts Used</vt:lpstr>
      </vt:variant>
      <vt:variant>
        <vt:i4>26</vt:i4>
      </vt:variant>
      <vt:variant>
        <vt:lpstr>Theme</vt:lpstr>
      </vt:variant>
      <vt:variant>
        <vt:i4>55</vt:i4>
      </vt:variant>
      <vt:variant>
        <vt:lpstr>Slide Titles</vt:lpstr>
      </vt:variant>
      <vt:variant>
        <vt:i4>114</vt:i4>
      </vt:variant>
    </vt:vector>
  </HeadingPairs>
  <TitlesOfParts>
    <vt:vector size="195" baseType="lpstr">
      <vt:lpstr>Alan Den</vt:lpstr>
      <vt:lpstr>Aramis Italic</vt:lpstr>
      <vt:lpstr>Aramis Regular</vt:lpstr>
      <vt:lpstr>Arial Bold</vt:lpstr>
      <vt:lpstr>Arial Bold Italic</vt:lpstr>
      <vt:lpstr>Bizarro Regular</vt:lpstr>
      <vt:lpstr>Eraser</vt:lpstr>
      <vt:lpstr>Arial</vt:lpstr>
      <vt:lpstr>Arial Black</vt:lpstr>
      <vt:lpstr>Arial Narrow</vt:lpstr>
      <vt:lpstr>Arial Narrow Bold</vt:lpstr>
      <vt:lpstr>Arial Rounded MT Bold</vt:lpstr>
      <vt:lpstr>Book Antiqua</vt:lpstr>
      <vt:lpstr>Calibri</vt:lpstr>
      <vt:lpstr>Calisto MT</vt:lpstr>
      <vt:lpstr>Comic Sans MS</vt:lpstr>
      <vt:lpstr>Helvetica</vt:lpstr>
      <vt:lpstr>Impact</vt:lpstr>
      <vt:lpstr>Lucida Sans</vt:lpstr>
      <vt:lpstr>Tahoma</vt:lpstr>
      <vt:lpstr>Tempus Sans ITC</vt:lpstr>
      <vt:lpstr>Times</vt:lpstr>
      <vt:lpstr>Times New Roman</vt:lpstr>
      <vt:lpstr>Wingdings</vt:lpstr>
      <vt:lpstr>Wingdings 2</vt:lpstr>
      <vt:lpstr>Wingdings 3</vt:lpstr>
      <vt:lpstr>Expedition</vt:lpstr>
      <vt:lpstr>Blank Presentation</vt:lpstr>
      <vt:lpstr>2_Expedition</vt:lpstr>
      <vt:lpstr>5_Expedition</vt:lpstr>
      <vt:lpstr>5_Blank Presentation</vt:lpstr>
      <vt:lpstr>13_Blank Presentation</vt:lpstr>
      <vt:lpstr>Capsules</vt:lpstr>
      <vt:lpstr>8_Default Design</vt:lpstr>
      <vt:lpstr>14_Blank Presentation</vt:lpstr>
      <vt:lpstr>1_LaVerne</vt:lpstr>
      <vt:lpstr>1_Axis</vt:lpstr>
      <vt:lpstr>15_Blank Presentation</vt:lpstr>
      <vt:lpstr>9_Expedition</vt:lpstr>
      <vt:lpstr>16_Blank Presentation</vt:lpstr>
      <vt:lpstr>12_Default Design</vt:lpstr>
      <vt:lpstr>Earth</vt:lpstr>
      <vt:lpstr>Apex</vt:lpstr>
      <vt:lpstr>13_Default Design</vt:lpstr>
      <vt:lpstr>18_Blank Presentation</vt:lpstr>
      <vt:lpstr>11_Expedition</vt:lpstr>
      <vt:lpstr>14_Default Design</vt:lpstr>
      <vt:lpstr>19_Blank Presentation</vt:lpstr>
      <vt:lpstr>2_Gleam</vt:lpstr>
      <vt:lpstr>2_LaVerne</vt:lpstr>
      <vt:lpstr>1_Earth</vt:lpstr>
      <vt:lpstr>5_Default Design</vt:lpstr>
      <vt:lpstr>7_Default Design</vt:lpstr>
      <vt:lpstr>12_Expedition</vt:lpstr>
      <vt:lpstr>Recommending A Strategy</vt:lpstr>
      <vt:lpstr>16_Default Design</vt:lpstr>
      <vt:lpstr>Schmooze</vt:lpstr>
      <vt:lpstr>Strategic</vt:lpstr>
      <vt:lpstr>1_Default Design</vt:lpstr>
      <vt:lpstr>27_Blank Presentation</vt:lpstr>
      <vt:lpstr>49_Blank Presentation</vt:lpstr>
      <vt:lpstr>50_Blank Presentation</vt:lpstr>
      <vt:lpstr>1_Story</vt:lpstr>
      <vt:lpstr>Default Design</vt:lpstr>
      <vt:lpstr>2_Story</vt:lpstr>
      <vt:lpstr>1_Expedition</vt:lpstr>
      <vt:lpstr>1_Blank Presentation</vt:lpstr>
      <vt:lpstr>1_Ripple</vt:lpstr>
      <vt:lpstr>3_Office Theme</vt:lpstr>
      <vt:lpstr>2_Blank Presentation</vt:lpstr>
      <vt:lpstr>7_Office Theme</vt:lpstr>
      <vt:lpstr>1_Kimono</vt:lpstr>
      <vt:lpstr>19_Default Design</vt:lpstr>
      <vt:lpstr>20_Default Design</vt:lpstr>
      <vt:lpstr>21_Default Design</vt:lpstr>
      <vt:lpstr>3_Gesture</vt:lpstr>
      <vt:lpstr>11_Default Design</vt:lpstr>
      <vt:lpstr>8_Blank Presentation</vt:lpstr>
      <vt:lpstr>11_Blank Presentation</vt:lpstr>
      <vt:lpstr>6_Default Design</vt:lpstr>
      <vt:lpstr>10_Expedition</vt:lpstr>
      <vt:lpstr>Be Different </vt:lpstr>
      <vt:lpstr>Herd Mentality</vt:lpstr>
      <vt:lpstr>Be Different</vt:lpstr>
      <vt:lpstr>Be different.</vt:lpstr>
      <vt:lpstr>Be Different</vt:lpstr>
      <vt:lpstr>“Different” in this book means better.</vt:lpstr>
      <vt:lpstr>How should we be different from unbelievers?</vt:lpstr>
      <vt:lpstr>Background</vt:lpstr>
      <vt:lpstr>God put the Corinthian believers in their dark city to shine as his light.</vt:lpstr>
      <vt:lpstr>Paul's 1st &amp; 2nd Missionary Journeys</vt:lpstr>
      <vt:lpstr>Origin &amp; Destination</vt:lpstr>
      <vt:lpstr>Corinth: Crossroads of Immorality</vt:lpstr>
      <vt:lpstr>Isthmus of Corinth</vt:lpstr>
      <vt:lpstr>View of Acrocorinth from the City</vt:lpstr>
      <vt:lpstr>Immorality in All Seasons</vt:lpstr>
      <vt:lpstr>Temple of Aphrodite</vt:lpstr>
      <vt:lpstr>It takes courage not to do  what everyone else is doing</vt:lpstr>
      <vt:lpstr>How should we…</vt:lpstr>
      <vt:lpstr>1 Corinthians 1</vt:lpstr>
      <vt:lpstr>Key Word</vt:lpstr>
      <vt:lpstr>Sanctified (1:2) = “Set apart by God as His possession” </vt:lpstr>
      <vt:lpstr>Which church leader should we follow?</vt:lpstr>
      <vt:lpstr>Parties at Corinth</vt:lpstr>
      <vt:lpstr>Paul's Key Point of 1 Cor. 1:  Don't divide over leaders because the gospel is based on a crucified man. </vt:lpstr>
      <vt:lpstr>1 Corinthians 2</vt:lpstr>
      <vt:lpstr>Philosophies at Athens</vt:lpstr>
      <vt:lpstr>The Focal Point of the Text</vt:lpstr>
      <vt:lpstr>What does God's wisdom  look like?</vt:lpstr>
      <vt:lpstr>1 Corinthians 3</vt:lpstr>
      <vt:lpstr>Church Unity</vt:lpstr>
      <vt:lpstr>Types of People</vt:lpstr>
      <vt:lpstr>"Carnal" means "fleshly"</vt:lpstr>
      <vt:lpstr>Two Types of Carnality</vt:lpstr>
      <vt:lpstr>"… the fire will test the quality of each man's work"  (1 Cor. 3:13)</vt:lpstr>
      <vt:lpstr>Lasting Building Materials (3:12a)</vt:lpstr>
      <vt:lpstr>Perishable Building Materials (3:12b)</vt:lpstr>
      <vt:lpstr>"saved as through fire…"  (3:15)</vt:lpstr>
      <vt:lpstr>—Main Idea of 1 Cor. 3— Unity comes from seeing all blessings as from God—not from leaders </vt:lpstr>
      <vt:lpstr>1 Corinthians 4</vt:lpstr>
      <vt:lpstr>1 Corinthians 4 Subject</vt:lpstr>
      <vt:lpstr>– Paul's Key Point in 1 Cor. 4 –</vt:lpstr>
      <vt:lpstr>How should we…</vt:lpstr>
      <vt:lpstr>1 Corinthians 5</vt:lpstr>
      <vt:lpstr>How do we maintain purity in the church?</vt:lpstr>
      <vt:lpstr>Humbly remove members living in sin (5:1-2).</vt:lpstr>
      <vt:lpstr>A. Discipline hands a believer over to Satan's dominion to end his hypocrisy  (5:3-5) </vt:lpstr>
      <vt:lpstr>B. Discipline maintains the purity of the body  (5:6-8)</vt:lpstr>
      <vt:lpstr>Yeast</vt:lpstr>
      <vt:lpstr>The Focus of 1 Cor. 5</vt:lpstr>
      <vt:lpstr>1 Corinthians 6</vt:lpstr>
      <vt:lpstr>Conflicts among Christians are family matters––not for unbelievers to solve (6:1)</vt:lpstr>
      <vt:lpstr>"Do you not know that saints will judge the world?" (6:2a)</vt:lpstr>
      <vt:lpstr>Disputes between believers must be solved by believers  (Main Idea of 1 Cor. 6)</vt:lpstr>
      <vt:lpstr>Church Covenant</vt:lpstr>
      <vt:lpstr>"Do you not know that your body is a temple of the Holy Spirit, who is in you, whom you have received from God? You are not your own;  20you were bought at a price. Therefore honor God with your body"  (1 Cor 6:19-20 NIV).</vt:lpstr>
      <vt:lpstr>How should we…</vt:lpstr>
      <vt:lpstr>1 Corinthians 7</vt:lpstr>
      <vt:lpstr>Are you content?</vt:lpstr>
      <vt:lpstr>Why should you be content with your…?</vt:lpstr>
      <vt:lpstr>1 Corinthians 7 Overview</vt:lpstr>
      <vt:lpstr>1 Corinthians 8</vt:lpstr>
      <vt:lpstr>Where Convictions Come From…</vt:lpstr>
      <vt:lpstr>Black &amp; White</vt:lpstr>
      <vt:lpstr>Meat &amp; the Marketplace (1 Cor 8)</vt:lpstr>
      <vt:lpstr>Gray Areas</vt:lpstr>
      <vt:lpstr>Gray Area Examples</vt:lpstr>
      <vt:lpstr>Bad things happen if you insist on your rights in gray matters  (8:10-12).</vt:lpstr>
      <vt:lpstr>Chapter 8 Big Idea</vt:lpstr>
      <vt:lpstr>1 Corinthians 9</vt:lpstr>
      <vt:lpstr>1 Corinthians 8–10</vt:lpstr>
      <vt:lpstr>Do those serving Christ have rights?</vt:lpstr>
      <vt:lpstr>Give up your rights  to help others  mature in Christ   (Main Idea of  1 Corinthians 9)</vt:lpstr>
      <vt:lpstr>1 Corinthians 10</vt:lpstr>
      <vt:lpstr>When You're Idle About Idols</vt:lpstr>
      <vt:lpstr>Wandering Map</vt:lpstr>
      <vt:lpstr>1 Cor. 10:1-4 (NLT)</vt:lpstr>
      <vt:lpstr>Avoid idol feasts since they're as demonic as the Lord's Supper is godly (10:14-22).</vt:lpstr>
      <vt:lpstr>Avoid idolatry or God may discipline you for this involvement with demons</vt:lpstr>
      <vt:lpstr>1 Corinthians 11</vt:lpstr>
      <vt:lpstr>Who wore head coverings?</vt:lpstr>
      <vt:lpstr>God's Authority Structure</vt:lpstr>
      <vt:lpstr>In most societies today, head coverings send the wrong signal––that we are out of touch with societal convention</vt:lpstr>
      <vt:lpstr>PowerPoint Presentation</vt:lpstr>
      <vt:lpstr>Give up your rights to…</vt:lpstr>
      <vt:lpstr>How can you honor God in the Lord's Supper?</vt:lpstr>
      <vt:lpstr>Look in all four directions!</vt:lpstr>
      <vt:lpstr>The Four Directions</vt:lpstr>
      <vt:lpstr>To properly look back on His death and look forward to His return, we need to look outward for others and look inward at our own lives.</vt:lpstr>
      <vt:lpstr>1 Corinthians 12</vt:lpstr>
      <vt:lpstr>"Now the body is not made up of one part, but many" (12:14)</vt:lpstr>
      <vt:lpstr>Believers with less honored gifts shouldn't feel unneeded (12:15-16).</vt:lpstr>
      <vt:lpstr>"Up-front" believers, don't arrogantly say,  "I don't need you with less honored roles" (12:21)</vt:lpstr>
      <vt:lpstr>Main Idea of 1 Cor. 12</vt:lpstr>
      <vt:lpstr>1 Corinthians 13</vt:lpstr>
      <vt:lpstr>Main Idea of 1 Cor. 13</vt:lpstr>
      <vt:lpstr>1 Corinthians 14</vt:lpstr>
      <vt:lpstr>Tests of a True Prophet (Deut. 18:20, 22)</vt:lpstr>
      <vt:lpstr>Why can't tongues be a special prayer language?</vt:lpstr>
      <vt:lpstr>1 Corinthians 15</vt:lpstr>
      <vt:lpstr>His Body,  Our Bodies </vt:lpstr>
      <vt:lpstr>The Full Gospel</vt:lpstr>
      <vt:lpstr>THE RISEN CHRIST</vt:lpstr>
      <vt:lpstr>Believing the resurrection leads to hope (15:20-28)</vt:lpstr>
      <vt:lpstr>Since Christ rose, you will too!  So live like it!</vt:lpstr>
      <vt:lpstr>1 Corinthians 16</vt:lpstr>
      <vt:lpstr>How to advance the gospel during transition…</vt:lpstr>
      <vt:lpstr>Main Idea of 1 Corinthians 16</vt:lpstr>
      <vt:lpstr>Herd Mentality</vt:lpstr>
      <vt:lpstr>How should we be different from unbelievers?</vt:lpstr>
      <vt:lpstr>How should we…</vt:lpstr>
      <vt:lpstr>Main Idea</vt:lpstr>
      <vt:lpstr>Sanctified = “Set apart by God as His possession” </vt:lpstr>
      <vt:lpstr>Black</vt:lpstr>
      <vt:lpstr>NT Preaching  •  BibleStudyDownloads.org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Michael Yeong</dc:creator>
  <cp:lastModifiedBy>Rick Griffith</cp:lastModifiedBy>
  <cp:revision>343</cp:revision>
  <dcterms:created xsi:type="dcterms:W3CDTF">2009-03-02T11:31:42Z</dcterms:created>
  <dcterms:modified xsi:type="dcterms:W3CDTF">2020-07-06T18:21:51Z</dcterms:modified>
</cp:coreProperties>
</file>